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rIns="45720" tIns="0" bIns="0" anchor="b"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/>
          <a:p>
            <a:pPr algn="ctr"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rIns="45720" tIns="0" bIns="0" anchor="b"/>
          <a:lstStyle/>
          <a:p>
            <a:r>
              <a:rPr lang="en-US" smtClean="0" sz="4800" b="true">
                <a:latin typeface="Lucida Sans"/>
              </a:rPr>
              <a:t>kaaa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/>
          <a:p>
            <a:pPr algn="ctr"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