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5A11D0-058A-4CCD-B1FE-8B4A8C67C6B4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17C57C-08CA-481D-9A1B-1164DCE7E4C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kaaa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kaaa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kaaa</dc:title>
  <dc:creator>Hardi</dc:creator>
  <cp:lastModifiedBy>Hardi</cp:lastModifiedBy>
  <cp:revision>1</cp:revision>
  <dcterms:created xsi:type="dcterms:W3CDTF">2015-02-12T15:03:40Z</dcterms:created>
  <dcterms:modified xsi:type="dcterms:W3CDTF">2015-02-12T15:04:17Z</dcterms:modified>
</cp:coreProperties>
</file>