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9" r:id="rId6"/>
    <p:sldId id="260" r:id="rId7"/>
    <p:sldId id="261" r:id="rId8"/>
    <p:sldId id="262" r:id="rId9"/>
    <p:sldId id="263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564455-6ABE-4A2B-AD28-623EAACEDE0B}" v="6" dt="2024-01-08T15:21:41.5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dik Parmar" userId="8428f84698f8ed37" providerId="LiveId" clId="{AC564455-6ABE-4A2B-AD28-623EAACEDE0B}"/>
    <pc:docChg chg="undo custSel modSld">
      <pc:chgData name="Hardik Parmar" userId="8428f84698f8ed37" providerId="LiveId" clId="{AC564455-6ABE-4A2B-AD28-623EAACEDE0B}" dt="2024-01-08T15:21:54.109" v="399" actId="14100"/>
      <pc:docMkLst>
        <pc:docMk/>
      </pc:docMkLst>
      <pc:sldChg chg="modSp mod">
        <pc:chgData name="Hardik Parmar" userId="8428f84698f8ed37" providerId="LiveId" clId="{AC564455-6ABE-4A2B-AD28-623EAACEDE0B}" dt="2024-01-08T15:15:04.903" v="344" actId="20577"/>
        <pc:sldMkLst>
          <pc:docMk/>
          <pc:sldMk cId="4043737824" sldId="257"/>
        </pc:sldMkLst>
        <pc:spChg chg="mod">
          <ac:chgData name="Hardik Parmar" userId="8428f84698f8ed37" providerId="LiveId" clId="{AC564455-6ABE-4A2B-AD28-623EAACEDE0B}" dt="2024-01-08T15:14:24.436" v="322" actId="14100"/>
          <ac:spMkLst>
            <pc:docMk/>
            <pc:sldMk cId="4043737824" sldId="257"/>
            <ac:spMk id="2" creationId="{78FD68DA-43BA-4508-8DE2-BA9BB7B2FA5B}"/>
          </ac:spMkLst>
        </pc:spChg>
        <pc:spChg chg="mod">
          <ac:chgData name="Hardik Parmar" userId="8428f84698f8ed37" providerId="LiveId" clId="{AC564455-6ABE-4A2B-AD28-623EAACEDE0B}" dt="2024-01-08T15:15:04.903" v="344" actId="20577"/>
          <ac:spMkLst>
            <pc:docMk/>
            <pc:sldMk cId="4043737824" sldId="257"/>
            <ac:spMk id="3" creationId="{A8E9CFF2-3777-4FF4-A759-8491175B0B7C}"/>
          </ac:spMkLst>
        </pc:spChg>
      </pc:sldChg>
      <pc:sldChg chg="addSp delSp modSp mod modClrScheme chgLayout">
        <pc:chgData name="Hardik Parmar" userId="8428f84698f8ed37" providerId="LiveId" clId="{AC564455-6ABE-4A2B-AD28-623EAACEDE0B}" dt="2024-01-08T15:20:02.704" v="395" actId="14100"/>
        <pc:sldMkLst>
          <pc:docMk/>
          <pc:sldMk cId="3025935416" sldId="259"/>
        </pc:sldMkLst>
        <pc:spChg chg="mod ord">
          <ac:chgData name="Hardik Parmar" userId="8428f84698f8ed37" providerId="LiveId" clId="{AC564455-6ABE-4A2B-AD28-623EAACEDE0B}" dt="2024-01-08T15:19:05.346" v="384" actId="700"/>
          <ac:spMkLst>
            <pc:docMk/>
            <pc:sldMk cId="3025935416" sldId="259"/>
            <ac:spMk id="2" creationId="{8F136B00-AB23-1825-9D27-0E330BA9EF6B}"/>
          </ac:spMkLst>
        </pc:spChg>
        <pc:spChg chg="mod ord">
          <ac:chgData name="Hardik Parmar" userId="8428f84698f8ed37" providerId="LiveId" clId="{AC564455-6ABE-4A2B-AD28-623EAACEDE0B}" dt="2024-01-08T15:19:36.772" v="389" actId="1076"/>
          <ac:spMkLst>
            <pc:docMk/>
            <pc:sldMk cId="3025935416" sldId="259"/>
            <ac:spMk id="3" creationId="{6A1FBF9F-2DFB-7A24-34E7-02635B1D782A}"/>
          </ac:spMkLst>
        </pc:spChg>
        <pc:spChg chg="add del mod ord">
          <ac:chgData name="Hardik Parmar" userId="8428f84698f8ed37" providerId="LiveId" clId="{AC564455-6ABE-4A2B-AD28-623EAACEDE0B}" dt="2024-01-08T15:18:48.330" v="381" actId="931"/>
          <ac:spMkLst>
            <pc:docMk/>
            <pc:sldMk cId="3025935416" sldId="259"/>
            <ac:spMk id="4" creationId="{03038067-CB35-720A-28C8-6CC4CF1E976A}"/>
          </ac:spMkLst>
        </pc:spChg>
        <pc:picChg chg="add mod ord">
          <ac:chgData name="Hardik Parmar" userId="8428f84698f8ed37" providerId="LiveId" clId="{AC564455-6ABE-4A2B-AD28-623EAACEDE0B}" dt="2024-01-08T15:20:02.704" v="395" actId="14100"/>
          <ac:picMkLst>
            <pc:docMk/>
            <pc:sldMk cId="3025935416" sldId="259"/>
            <ac:picMk id="6" creationId="{DA6CE795-D5F8-67AD-743D-73B319FC7036}"/>
          </ac:picMkLst>
        </pc:picChg>
      </pc:sldChg>
      <pc:sldChg chg="addSp delSp modSp mod modClrScheme chgLayout">
        <pc:chgData name="Hardik Parmar" userId="8428f84698f8ed37" providerId="LiveId" clId="{AC564455-6ABE-4A2B-AD28-623EAACEDE0B}" dt="2024-01-08T15:21:54.109" v="399" actId="14100"/>
        <pc:sldMkLst>
          <pc:docMk/>
          <pc:sldMk cId="2974400900" sldId="260"/>
        </pc:sldMkLst>
        <pc:spChg chg="mod ord">
          <ac:chgData name="Hardik Parmar" userId="8428f84698f8ed37" providerId="LiveId" clId="{AC564455-6ABE-4A2B-AD28-623EAACEDE0B}" dt="2024-01-08T15:08:41.991" v="211" actId="700"/>
          <ac:spMkLst>
            <pc:docMk/>
            <pc:sldMk cId="2974400900" sldId="260"/>
            <ac:spMk id="2" creationId="{E32DFCB4-B702-C2EA-DC2F-555DC7F19427}"/>
          </ac:spMkLst>
        </pc:spChg>
        <pc:spChg chg="mod ord">
          <ac:chgData name="Hardik Parmar" userId="8428f84698f8ed37" providerId="LiveId" clId="{AC564455-6ABE-4A2B-AD28-623EAACEDE0B}" dt="2024-01-08T15:15:25.908" v="345" actId="20577"/>
          <ac:spMkLst>
            <pc:docMk/>
            <pc:sldMk cId="2974400900" sldId="260"/>
            <ac:spMk id="3" creationId="{B05BF990-8789-0817-D44F-917D16803DEC}"/>
          </ac:spMkLst>
        </pc:spChg>
        <pc:spChg chg="add del mod ord">
          <ac:chgData name="Hardik Parmar" userId="8428f84698f8ed37" providerId="LiveId" clId="{AC564455-6ABE-4A2B-AD28-623EAACEDE0B}" dt="2024-01-08T15:08:56.196" v="212" actId="931"/>
          <ac:spMkLst>
            <pc:docMk/>
            <pc:sldMk cId="2974400900" sldId="260"/>
            <ac:spMk id="4" creationId="{C7E88D60-B355-7C4D-D84E-2214D0A767DC}"/>
          </ac:spMkLst>
        </pc:spChg>
        <pc:picChg chg="add mod">
          <ac:chgData name="Hardik Parmar" userId="8428f84698f8ed37" providerId="LiveId" clId="{AC564455-6ABE-4A2B-AD28-623EAACEDE0B}" dt="2024-01-08T15:21:54.109" v="399" actId="14100"/>
          <ac:picMkLst>
            <pc:docMk/>
            <pc:sldMk cId="2974400900" sldId="260"/>
            <ac:picMk id="6" creationId="{379D4335-0BAF-0F9B-CA69-E15E9A61F669}"/>
          </ac:picMkLst>
        </pc:picChg>
      </pc:sldChg>
      <pc:sldChg chg="addSp delSp modSp mod">
        <pc:chgData name="Hardik Parmar" userId="8428f84698f8ed37" providerId="LiveId" clId="{AC564455-6ABE-4A2B-AD28-623EAACEDE0B}" dt="2024-01-08T15:16:27.793" v="379" actId="20577"/>
        <pc:sldMkLst>
          <pc:docMk/>
          <pc:sldMk cId="3995071160" sldId="261"/>
        </pc:sldMkLst>
        <pc:spChg chg="mod">
          <ac:chgData name="Hardik Parmar" userId="8428f84698f8ed37" providerId="LiveId" clId="{AC564455-6ABE-4A2B-AD28-623EAACEDE0B}" dt="2024-01-08T15:07:04.225" v="205" actId="20577"/>
          <ac:spMkLst>
            <pc:docMk/>
            <pc:sldMk cId="3995071160" sldId="261"/>
            <ac:spMk id="2" creationId="{EE537FD0-B59F-E5EB-75CF-D5B671B4F638}"/>
          </ac:spMkLst>
        </pc:spChg>
        <pc:spChg chg="mod">
          <ac:chgData name="Hardik Parmar" userId="8428f84698f8ed37" providerId="LiveId" clId="{AC564455-6ABE-4A2B-AD28-623EAACEDE0B}" dt="2024-01-08T15:16:27.793" v="379" actId="20577"/>
          <ac:spMkLst>
            <pc:docMk/>
            <pc:sldMk cId="3995071160" sldId="261"/>
            <ac:spMk id="3" creationId="{0FA912DC-FE51-D2F8-B542-F76AEF79F8EF}"/>
          </ac:spMkLst>
        </pc:spChg>
        <pc:spChg chg="del">
          <ac:chgData name="Hardik Parmar" userId="8428f84698f8ed37" providerId="LiveId" clId="{AC564455-6ABE-4A2B-AD28-623EAACEDE0B}" dt="2024-01-08T15:07:55.822" v="208" actId="931"/>
          <ac:spMkLst>
            <pc:docMk/>
            <pc:sldMk cId="3995071160" sldId="261"/>
            <ac:spMk id="4" creationId="{B1F8079D-5D95-0294-436C-3E09599E9910}"/>
          </ac:spMkLst>
        </pc:spChg>
        <pc:picChg chg="add mod">
          <ac:chgData name="Hardik Parmar" userId="8428f84698f8ed37" providerId="LiveId" clId="{AC564455-6ABE-4A2B-AD28-623EAACEDE0B}" dt="2024-01-08T15:08:04.208" v="210" actId="14100"/>
          <ac:picMkLst>
            <pc:docMk/>
            <pc:sldMk cId="3995071160" sldId="261"/>
            <ac:picMk id="6" creationId="{FDE7D2A7-CC19-4B9F-B47F-851C620004C3}"/>
          </ac:picMkLst>
        </pc:picChg>
      </pc:sldChg>
      <pc:sldChg chg="addSp delSp modSp mod">
        <pc:chgData name="Hardik Parmar" userId="8428f84698f8ed37" providerId="LiveId" clId="{AC564455-6ABE-4A2B-AD28-623EAACEDE0B}" dt="2024-01-08T15:03:00.425" v="69" actId="255"/>
        <pc:sldMkLst>
          <pc:docMk/>
          <pc:sldMk cId="1844675702" sldId="262"/>
        </pc:sldMkLst>
        <pc:spChg chg="del">
          <ac:chgData name="Hardik Parmar" userId="8428f84698f8ed37" providerId="LiveId" clId="{AC564455-6ABE-4A2B-AD28-623EAACEDE0B}" dt="2024-01-08T15:01:22.756" v="0" actId="931"/>
          <ac:spMkLst>
            <pc:docMk/>
            <pc:sldMk cId="1844675702" sldId="262"/>
            <ac:spMk id="3" creationId="{95BF2184-BDEF-B6E0-65E8-8F5A49745718}"/>
          </ac:spMkLst>
        </pc:spChg>
        <pc:spChg chg="mod">
          <ac:chgData name="Hardik Parmar" userId="8428f84698f8ed37" providerId="LiveId" clId="{AC564455-6ABE-4A2B-AD28-623EAACEDE0B}" dt="2024-01-08T15:03:00.425" v="69" actId="255"/>
          <ac:spMkLst>
            <pc:docMk/>
            <pc:sldMk cId="1844675702" sldId="262"/>
            <ac:spMk id="4" creationId="{6132BAB0-7E7F-3FC8-FB60-7CF30A15C2BD}"/>
          </ac:spMkLst>
        </pc:spChg>
        <pc:picChg chg="add mod">
          <ac:chgData name="Hardik Parmar" userId="8428f84698f8ed37" providerId="LiveId" clId="{AC564455-6ABE-4A2B-AD28-623EAACEDE0B}" dt="2024-01-08T15:01:37.365" v="3" actId="14100"/>
          <ac:picMkLst>
            <pc:docMk/>
            <pc:sldMk cId="1844675702" sldId="262"/>
            <ac:picMk id="6" creationId="{A0EBB507-B07C-AE5B-2109-7E20900A052E}"/>
          </ac:picMkLst>
        </pc:picChg>
      </pc:sldChg>
      <pc:sldChg chg="addSp delSp modSp mod modClrScheme chgLayout">
        <pc:chgData name="Hardik Parmar" userId="8428f84698f8ed37" providerId="LiveId" clId="{AC564455-6ABE-4A2B-AD28-623EAACEDE0B}" dt="2024-01-08T15:12:56.036" v="288" actId="14100"/>
        <pc:sldMkLst>
          <pc:docMk/>
          <pc:sldMk cId="3621796192" sldId="263"/>
        </pc:sldMkLst>
        <pc:spChg chg="mod ord">
          <ac:chgData name="Hardik Parmar" userId="8428f84698f8ed37" providerId="LiveId" clId="{AC564455-6ABE-4A2B-AD28-623EAACEDE0B}" dt="2024-01-08T15:12:05.096" v="283" actId="1076"/>
          <ac:spMkLst>
            <pc:docMk/>
            <pc:sldMk cId="3621796192" sldId="263"/>
            <ac:spMk id="2" creationId="{65D54848-39F1-944D-09B7-8F001D753059}"/>
          </ac:spMkLst>
        </pc:spChg>
        <pc:spChg chg="del mod ord">
          <ac:chgData name="Hardik Parmar" userId="8428f84698f8ed37" providerId="LiveId" clId="{AC564455-6ABE-4A2B-AD28-623EAACEDE0B}" dt="2024-01-08T15:10:25.798" v="215" actId="700"/>
          <ac:spMkLst>
            <pc:docMk/>
            <pc:sldMk cId="3621796192" sldId="263"/>
            <ac:spMk id="3" creationId="{753E8F12-4FD4-6728-47B3-A4FBE21BA4E9}"/>
          </ac:spMkLst>
        </pc:spChg>
        <pc:spChg chg="add del mod ord">
          <ac:chgData name="Hardik Parmar" userId="8428f84698f8ed37" providerId="LiveId" clId="{AC564455-6ABE-4A2B-AD28-623EAACEDE0B}" dt="2024-01-08T15:12:44.092" v="285" actId="931"/>
          <ac:spMkLst>
            <pc:docMk/>
            <pc:sldMk cId="3621796192" sldId="263"/>
            <ac:spMk id="4" creationId="{559F07F6-A6E5-AE71-54B8-23FED976BFD6}"/>
          </ac:spMkLst>
        </pc:spChg>
        <pc:spChg chg="add mod ord">
          <ac:chgData name="Hardik Parmar" userId="8428f84698f8ed37" providerId="LiveId" clId="{AC564455-6ABE-4A2B-AD28-623EAACEDE0B}" dt="2024-01-08T15:12:21.870" v="284" actId="1076"/>
          <ac:spMkLst>
            <pc:docMk/>
            <pc:sldMk cId="3621796192" sldId="263"/>
            <ac:spMk id="5" creationId="{863F5F12-1FDA-9F3F-B2EB-503BBC770DE5}"/>
          </ac:spMkLst>
        </pc:spChg>
        <pc:picChg chg="add mod">
          <ac:chgData name="Hardik Parmar" userId="8428f84698f8ed37" providerId="LiveId" clId="{AC564455-6ABE-4A2B-AD28-623EAACEDE0B}" dt="2024-01-08T15:12:56.036" v="288" actId="14100"/>
          <ac:picMkLst>
            <pc:docMk/>
            <pc:sldMk cId="3621796192" sldId="263"/>
            <ac:picMk id="7" creationId="{061D6CF1-6E7F-3151-6B3B-F935F03B7E3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1/8/2024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1/8/2024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1/8/2024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1/8/2024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2" y="1492901"/>
            <a:ext cx="6269348" cy="2832212"/>
          </a:xfrm>
        </p:spPr>
        <p:txBody>
          <a:bodyPr>
            <a:normAutofit fontScale="90000"/>
          </a:bodyPr>
          <a:lstStyle/>
          <a:p>
            <a:r>
              <a:rPr lang="en-US" dirty="0"/>
              <a:t>Front-End Development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development of user interface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36B00-AB23-1825-9D27-0E330BA9E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Front-End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FBF9F-2DFB-7A24-34E7-02635B1D7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0" y="2120536"/>
            <a:ext cx="4639736" cy="374819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Improves Branding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Build Trust And Reliability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Better Navigation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Easy To Work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6CE795-D5F8-67AD-743D-73B319FC70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15" y="2230016"/>
            <a:ext cx="4987189" cy="3107094"/>
          </a:xfrm>
        </p:spPr>
      </p:pic>
    </p:spTree>
    <p:extLst>
      <p:ext uri="{BB962C8B-B14F-4D97-AF65-F5344CB8AC3E}">
        <p14:creationId xmlns:p14="http://schemas.microsoft.com/office/powerpoint/2010/main" val="3025935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DFCB4-B702-C2EA-DC2F-555DC7F19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Current And Upcoming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BF990-8789-0817-D44F-917D16803D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Dynamic Website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Motion UI And Animations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Serverless Architecture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Low-code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 err="1"/>
              <a:t>Artifical</a:t>
            </a:r>
            <a:r>
              <a:rPr lang="en-IN" sz="2400" dirty="0"/>
              <a:t>-Intelligence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79D4335-0BAF-0F9B-CA69-E15E9A61F6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120899"/>
            <a:ext cx="5059363" cy="3748193"/>
          </a:xfrm>
        </p:spPr>
      </p:pic>
    </p:spTree>
    <p:extLst>
      <p:ext uri="{BB962C8B-B14F-4D97-AF65-F5344CB8AC3E}">
        <p14:creationId xmlns:p14="http://schemas.microsoft.com/office/powerpoint/2010/main" val="2974400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37FD0-B59F-E5EB-75CF-D5B671B4F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Of Front-End Developer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912DC-FE51-D2F8-B542-F76AEF79F8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Artificial-Intelligence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React </a:t>
            </a:r>
            <a:r>
              <a:rPr lang="en-IN" sz="2800" dirty="0" err="1"/>
              <a:t>Js</a:t>
            </a:r>
            <a:endParaRPr lang="en-IN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Low-Code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Serverless-Architecture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E7D2A7-CC19-4B9F-B47F-851C620004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20900"/>
            <a:ext cx="5059363" cy="3420269"/>
          </a:xfrm>
        </p:spPr>
      </p:pic>
    </p:spTree>
    <p:extLst>
      <p:ext uri="{BB962C8B-B14F-4D97-AF65-F5344CB8AC3E}">
        <p14:creationId xmlns:p14="http://schemas.microsoft.com/office/powerpoint/2010/main" val="399507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E39BF-FFF3-D6AA-9F03-A1D78CB6A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Learning At Tops Technology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0EBB507-B07C-AE5B-2109-7E20900A052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2" y="2120900"/>
            <a:ext cx="4999037" cy="374819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32BAB0-7E7F-3FC8-FB60-7CF30A15C2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HTML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CSS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JAVASCRIPT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JQUERY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BOOTSTRAP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REACT JS</a:t>
            </a:r>
          </a:p>
        </p:txBody>
      </p:sp>
    </p:spTree>
    <p:extLst>
      <p:ext uri="{BB962C8B-B14F-4D97-AF65-F5344CB8AC3E}">
        <p14:creationId xmlns:p14="http://schemas.microsoft.com/office/powerpoint/2010/main" val="1844675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54848-39F1-944D-09B7-8F001D753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179893"/>
            <a:ext cx="3517567" cy="2093975"/>
          </a:xfrm>
        </p:spPr>
        <p:txBody>
          <a:bodyPr anchor="ctr"/>
          <a:lstStyle/>
          <a:p>
            <a:pPr algn="ctr"/>
            <a:r>
              <a:rPr lang="en-IN" dirty="0"/>
              <a:t>Why I Choose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61D6CF1-6E7F-3151-6B3B-F935F03B7E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103" y="812800"/>
            <a:ext cx="5934268" cy="546670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3F5F12-1FDA-9F3F-B2EB-503BBC770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9489" y="1927924"/>
            <a:ext cx="3517567" cy="306450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Creativity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Flexibility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Good Salary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High-Demand</a:t>
            </a:r>
          </a:p>
        </p:txBody>
      </p:sp>
    </p:spTree>
    <p:extLst>
      <p:ext uri="{BB962C8B-B14F-4D97-AF65-F5344CB8AC3E}">
        <p14:creationId xmlns:p14="http://schemas.microsoft.com/office/powerpoint/2010/main" val="3621796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6000" i="1" dirty="0">
                <a:solidFill>
                  <a:srgbClr val="FFFFFF"/>
                </a:solidFill>
              </a:rPr>
              <a:t>Always Develop Your Self.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{F5FAD89A-D604-4945-B853-3C7B3315E0E1}tf56160789_win32</Template>
  <TotalTime>57</TotalTime>
  <Words>72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Calibri</vt:lpstr>
      <vt:lpstr>Franklin Gothic Book</vt:lpstr>
      <vt:lpstr>Custom</vt:lpstr>
      <vt:lpstr>Front-End Development</vt:lpstr>
      <vt:lpstr>Front-End Development</vt:lpstr>
      <vt:lpstr>Current And Upcoming Trends</vt:lpstr>
      <vt:lpstr>Future Of Front-End Developer</vt:lpstr>
      <vt:lpstr>Learning At Tops Technology</vt:lpstr>
      <vt:lpstr>Why I Choose</vt:lpstr>
      <vt:lpstr>Always Develop Your Self.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Front-End Development</dc:title>
  <dc:creator>Hardik Parmar</dc:creator>
  <cp:lastModifiedBy>Hardik Parmar</cp:lastModifiedBy>
  <cp:revision>1</cp:revision>
  <dcterms:created xsi:type="dcterms:W3CDTF">2024-01-08T14:24:27Z</dcterms:created>
  <dcterms:modified xsi:type="dcterms:W3CDTF">2024-01-08T15:22:01Z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