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ik Parmar" userId="8428f84698f8ed37" providerId="LiveId" clId="{ACE2769C-EE9E-4141-A04C-C3901258866F}"/>
    <pc:docChg chg="custSel delSld modSld">
      <pc:chgData name="Hardik Parmar" userId="8428f84698f8ed37" providerId="LiveId" clId="{ACE2769C-EE9E-4141-A04C-C3901258866F}" dt="2023-12-21T08:16:37.019" v="1275" actId="20577"/>
      <pc:docMkLst>
        <pc:docMk/>
      </pc:docMkLst>
      <pc:sldChg chg="modSp mod">
        <pc:chgData name="Hardik Parmar" userId="8428f84698f8ed37" providerId="LiveId" clId="{ACE2769C-EE9E-4141-A04C-C3901258866F}" dt="2023-12-21T08:09:51.654" v="998" actId="20577"/>
        <pc:sldMkLst>
          <pc:docMk/>
          <pc:sldMk cId="457226285" sldId="259"/>
        </pc:sldMkLst>
        <pc:spChg chg="mod">
          <ac:chgData name="Hardik Parmar" userId="8428f84698f8ed37" providerId="LiveId" clId="{ACE2769C-EE9E-4141-A04C-C3901258866F}" dt="2023-12-21T08:09:51.654" v="998" actId="20577"/>
          <ac:spMkLst>
            <pc:docMk/>
            <pc:sldMk cId="457226285" sldId="259"/>
            <ac:spMk id="3" creationId="{1A2AFB8F-E265-C6A1-788F-DE4551E52553}"/>
          </ac:spMkLst>
        </pc:spChg>
      </pc:sldChg>
      <pc:sldChg chg="modSp mod">
        <pc:chgData name="Hardik Parmar" userId="8428f84698f8ed37" providerId="LiveId" clId="{ACE2769C-EE9E-4141-A04C-C3901258866F}" dt="2023-12-21T07:52:50.582" v="289" actId="20577"/>
        <pc:sldMkLst>
          <pc:docMk/>
          <pc:sldMk cId="651108971" sldId="260"/>
        </pc:sldMkLst>
        <pc:spChg chg="mod">
          <ac:chgData name="Hardik Parmar" userId="8428f84698f8ed37" providerId="LiveId" clId="{ACE2769C-EE9E-4141-A04C-C3901258866F}" dt="2023-12-21T07:52:50.582" v="289" actId="20577"/>
          <ac:spMkLst>
            <pc:docMk/>
            <pc:sldMk cId="651108971" sldId="260"/>
            <ac:spMk id="3" creationId="{890C5AAD-C192-4E94-C1AF-CD829D94FA25}"/>
          </ac:spMkLst>
        </pc:spChg>
      </pc:sldChg>
      <pc:sldChg chg="modSp mod">
        <pc:chgData name="Hardik Parmar" userId="8428f84698f8ed37" providerId="LiveId" clId="{ACE2769C-EE9E-4141-A04C-C3901258866F}" dt="2023-12-21T05:37:01.965" v="152" actId="20577"/>
        <pc:sldMkLst>
          <pc:docMk/>
          <pc:sldMk cId="3388113924" sldId="262"/>
        </pc:sldMkLst>
        <pc:spChg chg="mod">
          <ac:chgData name="Hardik Parmar" userId="8428f84698f8ed37" providerId="LiveId" clId="{ACE2769C-EE9E-4141-A04C-C3901258866F}" dt="2023-12-21T05:37:01.965" v="152" actId="20577"/>
          <ac:spMkLst>
            <pc:docMk/>
            <pc:sldMk cId="3388113924" sldId="262"/>
            <ac:spMk id="2" creationId="{CDBD4604-36DD-9ED9-3865-FC8D6CEA400E}"/>
          </ac:spMkLst>
        </pc:spChg>
        <pc:spChg chg="mod">
          <ac:chgData name="Hardik Parmar" userId="8428f84698f8ed37" providerId="LiveId" clId="{ACE2769C-EE9E-4141-A04C-C3901258866F}" dt="2023-12-21T05:32:33.176" v="24" actId="1076"/>
          <ac:spMkLst>
            <pc:docMk/>
            <pc:sldMk cId="3388113924" sldId="262"/>
            <ac:spMk id="3" creationId="{859A057C-CFFF-EACD-4013-E0D65443B5FB}"/>
          </ac:spMkLst>
        </pc:spChg>
        <pc:spChg chg="mod">
          <ac:chgData name="Hardik Parmar" userId="8428f84698f8ed37" providerId="LiveId" clId="{ACE2769C-EE9E-4141-A04C-C3901258866F}" dt="2023-12-21T05:32:25.534" v="23" actId="1076"/>
          <ac:spMkLst>
            <pc:docMk/>
            <pc:sldMk cId="3388113924" sldId="262"/>
            <ac:spMk id="4" creationId="{8A550BB3-FFB1-8069-A414-52B3E719E2BC}"/>
          </ac:spMkLst>
        </pc:spChg>
        <pc:spChg chg="mod">
          <ac:chgData name="Hardik Parmar" userId="8428f84698f8ed37" providerId="LiveId" clId="{ACE2769C-EE9E-4141-A04C-C3901258866F}" dt="2023-12-21T05:32:46.336" v="25" actId="1076"/>
          <ac:spMkLst>
            <pc:docMk/>
            <pc:sldMk cId="3388113924" sldId="262"/>
            <ac:spMk id="5" creationId="{404E7BFA-B8A1-15A7-2129-05A91590B494}"/>
          </ac:spMkLst>
        </pc:spChg>
        <pc:spChg chg="mod">
          <ac:chgData name="Hardik Parmar" userId="8428f84698f8ed37" providerId="LiveId" clId="{ACE2769C-EE9E-4141-A04C-C3901258866F}" dt="2023-12-21T05:32:53.997" v="26" actId="1076"/>
          <ac:spMkLst>
            <pc:docMk/>
            <pc:sldMk cId="3388113924" sldId="262"/>
            <ac:spMk id="6" creationId="{BEBBB8AF-EF6A-4EFA-24F5-2F598350BD3F}"/>
          </ac:spMkLst>
        </pc:spChg>
      </pc:sldChg>
      <pc:sldChg chg="modSp mod">
        <pc:chgData name="Hardik Parmar" userId="8428f84698f8ed37" providerId="LiveId" clId="{ACE2769C-EE9E-4141-A04C-C3901258866F}" dt="2023-12-21T08:02:58.015" v="910" actId="20577"/>
        <pc:sldMkLst>
          <pc:docMk/>
          <pc:sldMk cId="853011558" sldId="263"/>
        </pc:sldMkLst>
        <pc:spChg chg="mod">
          <ac:chgData name="Hardik Parmar" userId="8428f84698f8ed37" providerId="LiveId" clId="{ACE2769C-EE9E-4141-A04C-C3901258866F}" dt="2023-12-21T05:35:08.151" v="116" actId="20577"/>
          <ac:spMkLst>
            <pc:docMk/>
            <pc:sldMk cId="853011558" sldId="263"/>
            <ac:spMk id="2" creationId="{D900FAB9-3279-1285-061F-60BB543C6C1A}"/>
          </ac:spMkLst>
        </pc:spChg>
        <pc:spChg chg="mod">
          <ac:chgData name="Hardik Parmar" userId="8428f84698f8ed37" providerId="LiveId" clId="{ACE2769C-EE9E-4141-A04C-C3901258866F}" dt="2023-12-21T05:36:30.340" v="131" actId="1076"/>
          <ac:spMkLst>
            <pc:docMk/>
            <pc:sldMk cId="853011558" sldId="263"/>
            <ac:spMk id="3" creationId="{A4E13DBE-75ED-DCD3-EA65-7DA336D04B1A}"/>
          </ac:spMkLst>
        </pc:spChg>
        <pc:spChg chg="mod">
          <ac:chgData name="Hardik Parmar" userId="8428f84698f8ed37" providerId="LiveId" clId="{ACE2769C-EE9E-4141-A04C-C3901258866F}" dt="2023-12-21T08:02:49.072" v="909" actId="27636"/>
          <ac:spMkLst>
            <pc:docMk/>
            <pc:sldMk cId="853011558" sldId="263"/>
            <ac:spMk id="4" creationId="{EDFCE923-F9D3-72F2-F412-19F0AF7025F2}"/>
          </ac:spMkLst>
        </pc:spChg>
        <pc:spChg chg="mod">
          <ac:chgData name="Hardik Parmar" userId="8428f84698f8ed37" providerId="LiveId" clId="{ACE2769C-EE9E-4141-A04C-C3901258866F}" dt="2023-12-21T05:35:35.494" v="119" actId="1076"/>
          <ac:spMkLst>
            <pc:docMk/>
            <pc:sldMk cId="853011558" sldId="263"/>
            <ac:spMk id="5" creationId="{FF561C67-945C-1DFE-EA64-17AC1DB06BEF}"/>
          </ac:spMkLst>
        </pc:spChg>
        <pc:spChg chg="mod">
          <ac:chgData name="Hardik Parmar" userId="8428f84698f8ed37" providerId="LiveId" clId="{ACE2769C-EE9E-4141-A04C-C3901258866F}" dt="2023-12-21T08:02:58.015" v="910" actId="20577"/>
          <ac:spMkLst>
            <pc:docMk/>
            <pc:sldMk cId="853011558" sldId="263"/>
            <ac:spMk id="6" creationId="{F8C20602-B4DF-1B98-F779-0488F4F4E13D}"/>
          </ac:spMkLst>
        </pc:spChg>
      </pc:sldChg>
      <pc:sldChg chg="del">
        <pc:chgData name="Hardik Parmar" userId="8428f84698f8ed37" providerId="LiveId" clId="{ACE2769C-EE9E-4141-A04C-C3901258866F}" dt="2023-12-21T08:10:10.326" v="999" actId="2696"/>
        <pc:sldMkLst>
          <pc:docMk/>
          <pc:sldMk cId="3829047947" sldId="264"/>
        </pc:sldMkLst>
      </pc:sldChg>
      <pc:sldChg chg="modSp mod">
        <pc:chgData name="Hardik Parmar" userId="8428f84698f8ed37" providerId="LiveId" clId="{ACE2769C-EE9E-4141-A04C-C3901258866F}" dt="2023-12-21T07:56:24.034" v="612" actId="20577"/>
        <pc:sldMkLst>
          <pc:docMk/>
          <pc:sldMk cId="3477385482" sldId="265"/>
        </pc:sldMkLst>
        <pc:spChg chg="mod">
          <ac:chgData name="Hardik Parmar" userId="8428f84698f8ed37" providerId="LiveId" clId="{ACE2769C-EE9E-4141-A04C-C3901258866F}" dt="2023-12-21T07:56:24.034" v="612" actId="20577"/>
          <ac:spMkLst>
            <pc:docMk/>
            <pc:sldMk cId="3477385482" sldId="265"/>
            <ac:spMk id="3" creationId="{2944F3C2-5556-1142-93AF-C421B302E960}"/>
          </ac:spMkLst>
        </pc:spChg>
      </pc:sldChg>
      <pc:sldChg chg="modSp mod">
        <pc:chgData name="Hardik Parmar" userId="8428f84698f8ed37" providerId="LiveId" clId="{ACE2769C-EE9E-4141-A04C-C3901258866F}" dt="2023-12-21T08:16:37.019" v="1275" actId="20577"/>
        <pc:sldMkLst>
          <pc:docMk/>
          <pc:sldMk cId="227938415" sldId="266"/>
        </pc:sldMkLst>
        <pc:spChg chg="mod">
          <ac:chgData name="Hardik Parmar" userId="8428f84698f8ed37" providerId="LiveId" clId="{ACE2769C-EE9E-4141-A04C-C3901258866F}" dt="2023-12-21T08:13:30.403" v="1039" actId="20577"/>
          <ac:spMkLst>
            <pc:docMk/>
            <pc:sldMk cId="227938415" sldId="266"/>
            <ac:spMk id="2" creationId="{B1A7C581-CE79-FBE3-8CC3-A51FFBBD667A}"/>
          </ac:spMkLst>
        </pc:spChg>
        <pc:spChg chg="mod">
          <ac:chgData name="Hardik Parmar" userId="8428f84698f8ed37" providerId="LiveId" clId="{ACE2769C-EE9E-4141-A04C-C3901258866F}" dt="2023-12-21T08:16:37.019" v="1275" actId="20577"/>
          <ac:spMkLst>
            <pc:docMk/>
            <pc:sldMk cId="227938415" sldId="266"/>
            <ac:spMk id="3" creationId="{562878A2-C3F0-9B7A-CF70-147C675F99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D4EF-8D1B-9F86-4B8E-D07A00D27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ADD6E-DF0F-544D-17CC-E3DC8481D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MY SELF</a:t>
            </a:r>
          </a:p>
        </p:txBody>
      </p:sp>
    </p:spTree>
    <p:extLst>
      <p:ext uri="{BB962C8B-B14F-4D97-AF65-F5344CB8AC3E}">
        <p14:creationId xmlns:p14="http://schemas.microsoft.com/office/powerpoint/2010/main" val="259607376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2D03-6BF3-79D4-654E-CAFF1BF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agenda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9F4684-2173-26FE-E03C-CB193C53FD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7665" y="2017342"/>
            <a:ext cx="4787998" cy="337575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C8034-EE94-2606-ECCA-CCECDCFA0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PERSONALITY</a:t>
            </a:r>
          </a:p>
          <a:p>
            <a:r>
              <a:rPr lang="en-IN" dirty="0"/>
              <a:t>HOBBIES</a:t>
            </a:r>
          </a:p>
          <a:p>
            <a:r>
              <a:rPr lang="en-IN" dirty="0"/>
              <a:t>STRENGTH &amp; WEAKNESS</a:t>
            </a:r>
          </a:p>
          <a:p>
            <a:r>
              <a:rPr lang="en-IN" dirty="0"/>
              <a:t>LIKES &amp; DISLIKES</a:t>
            </a:r>
          </a:p>
          <a:p>
            <a:r>
              <a:rPr lang="en-IN" dirty="0"/>
              <a:t>GOALS</a:t>
            </a:r>
          </a:p>
          <a:p>
            <a:r>
              <a:rPr lang="en-IN" dirty="0"/>
              <a:t>FAVOURITE QUOTE</a:t>
            </a:r>
          </a:p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65999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FACC-0242-4352-21C9-54F5517E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PERSONALITY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FB8F-E265-C6A1-788F-DE4551E5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Thoughtful </a:t>
            </a:r>
          </a:p>
          <a:p>
            <a:r>
              <a:rPr lang="en-IN" dirty="0"/>
              <a:t>Sensitive</a:t>
            </a:r>
          </a:p>
          <a:p>
            <a:r>
              <a:rPr lang="en-IN" dirty="0"/>
              <a:t>Visionary</a:t>
            </a:r>
          </a:p>
          <a:p>
            <a:r>
              <a:rPr lang="en-IN" dirty="0"/>
              <a:t>Fitness Caring</a:t>
            </a:r>
          </a:p>
          <a:p>
            <a:r>
              <a:rPr lang="en-IN" dirty="0"/>
              <a:t>Self Improvement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2262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04BF-4282-1E6F-4EE3-EC29EAC1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HOBBIES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5AAD-C192-4E94-C1AF-CD829D94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Eating</a:t>
            </a:r>
          </a:p>
          <a:p>
            <a:r>
              <a:rPr lang="en-IN" dirty="0"/>
              <a:t>Travelling</a:t>
            </a:r>
          </a:p>
          <a:p>
            <a:r>
              <a:rPr lang="en-IN" dirty="0"/>
              <a:t>Learning</a:t>
            </a:r>
          </a:p>
          <a:p>
            <a:r>
              <a:rPr lang="en-IN" dirty="0"/>
              <a:t>Music</a:t>
            </a:r>
          </a:p>
          <a:p>
            <a:r>
              <a:rPr lang="en-IN" dirty="0"/>
              <a:t>Poet listening and writing</a:t>
            </a:r>
          </a:p>
          <a:p>
            <a:r>
              <a:rPr lang="en-IN" dirty="0"/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65110897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4604-36DD-9ED9-3865-FC8D6CEA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STRENGTH     &amp;    WEAKNESS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057C-CFFF-EACD-4013-E0D65443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673" y="2023149"/>
            <a:ext cx="4488794" cy="801943"/>
          </a:xfrm>
        </p:spPr>
        <p:txBody>
          <a:bodyPr>
            <a:normAutofit/>
          </a:bodyPr>
          <a:lstStyle/>
          <a:p>
            <a:r>
              <a:rPr lang="en-IN" sz="2800" dirty="0"/>
              <a:t>STRENGTH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50BB3-FFB1-8069-A414-52B3E719E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3228" y="2821491"/>
            <a:ext cx="3416720" cy="264445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Decision Power</a:t>
            </a:r>
          </a:p>
          <a:p>
            <a:r>
              <a:rPr lang="en-IN" dirty="0"/>
              <a:t>Leadership</a:t>
            </a:r>
          </a:p>
          <a:p>
            <a:r>
              <a:rPr lang="en-IN" dirty="0"/>
              <a:t>Speaking Skills</a:t>
            </a:r>
          </a:p>
          <a:p>
            <a:r>
              <a:rPr lang="en-IN" dirty="0"/>
              <a:t>Learning From Others</a:t>
            </a:r>
          </a:p>
          <a:p>
            <a:r>
              <a:rPr lang="en-IN" dirty="0"/>
              <a:t>Developing Ideas</a:t>
            </a:r>
          </a:p>
          <a:p>
            <a:r>
              <a:rPr lang="en-IN" dirty="0"/>
              <a:t>Acceptance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E7BFA-B8A1-15A7-2129-05A91590B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62515" y="2023001"/>
            <a:ext cx="4488794" cy="802237"/>
          </a:xfrm>
        </p:spPr>
        <p:txBody>
          <a:bodyPr>
            <a:normAutofit/>
          </a:bodyPr>
          <a:lstStyle/>
          <a:p>
            <a:r>
              <a:rPr lang="en-IN" sz="2800" dirty="0"/>
              <a:t>WEAKNESS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BB8AF-EF6A-4EFA-24F5-2F598350B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62515" y="2828577"/>
            <a:ext cx="4488794" cy="263737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Easily Trust</a:t>
            </a:r>
          </a:p>
          <a:p>
            <a:r>
              <a:rPr lang="en-IN" dirty="0"/>
              <a:t>Helping Nature</a:t>
            </a:r>
          </a:p>
          <a:p>
            <a:r>
              <a:rPr lang="en-IN" dirty="0"/>
              <a:t>Over Thinking</a:t>
            </a:r>
          </a:p>
        </p:txBody>
      </p:sp>
    </p:spTree>
    <p:extLst>
      <p:ext uri="{BB962C8B-B14F-4D97-AF65-F5344CB8AC3E}">
        <p14:creationId xmlns:p14="http://schemas.microsoft.com/office/powerpoint/2010/main" val="338811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FAB9-3279-1285-061F-60BB543C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LIKES              &amp;         DISLIKES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3DBE-75ED-DCD3-EA65-7DA336D04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039" y="1604502"/>
            <a:ext cx="4488794" cy="801943"/>
          </a:xfrm>
        </p:spPr>
        <p:txBody>
          <a:bodyPr>
            <a:normAutofit/>
          </a:bodyPr>
          <a:lstStyle/>
          <a:p>
            <a:r>
              <a:rPr lang="en-IN" sz="2800" dirty="0"/>
              <a:t>LIKES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CE923-F9D3-72F2-F412-19F0AF70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99941" y="2396768"/>
            <a:ext cx="4488794" cy="264445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Folk Singing</a:t>
            </a:r>
          </a:p>
          <a:p>
            <a:r>
              <a:rPr lang="en-IN" dirty="0"/>
              <a:t>Garba</a:t>
            </a:r>
          </a:p>
          <a:p>
            <a:r>
              <a:rPr lang="en-IN" dirty="0"/>
              <a:t>Task Handling</a:t>
            </a:r>
          </a:p>
          <a:p>
            <a:r>
              <a:rPr lang="en-IN" dirty="0"/>
              <a:t>Perfection</a:t>
            </a:r>
          </a:p>
          <a:p>
            <a:r>
              <a:rPr lang="en-IN" dirty="0"/>
              <a:t>Discovering New Places</a:t>
            </a:r>
          </a:p>
          <a:p>
            <a:r>
              <a:rPr lang="en-IN" dirty="0"/>
              <a:t>Driving 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61C67-945C-1DFE-EA64-17AC1DB06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01250" y="1604208"/>
            <a:ext cx="2419114" cy="802237"/>
          </a:xfrm>
        </p:spPr>
        <p:txBody>
          <a:bodyPr>
            <a:normAutofit/>
          </a:bodyPr>
          <a:lstStyle/>
          <a:p>
            <a:r>
              <a:rPr lang="en-IN" sz="2800" dirty="0"/>
              <a:t>DISLIKES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20602-B4DF-1B98-F779-0488F4F4E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01250" y="2660527"/>
            <a:ext cx="4488794" cy="263737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Loud Noise</a:t>
            </a:r>
          </a:p>
          <a:p>
            <a:r>
              <a:rPr lang="en-IN" dirty="0"/>
              <a:t>Irritating Words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01155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3CE0-7F8F-3C39-379A-4359914C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F3C2-5556-1142-93AF-C421B302E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Become A Good </a:t>
            </a:r>
            <a:r>
              <a:rPr lang="en-IN" dirty="0" err="1"/>
              <a:t>React.Js</a:t>
            </a:r>
            <a:r>
              <a:rPr lang="en-IN" dirty="0"/>
              <a:t> Developer</a:t>
            </a:r>
          </a:p>
          <a:p>
            <a:r>
              <a:rPr lang="en-IN" dirty="0"/>
              <a:t>Checking Mistakes And Resolving It</a:t>
            </a:r>
          </a:p>
          <a:p>
            <a:r>
              <a:rPr lang="en-IN" dirty="0"/>
              <a:t>Develop My Self As Any Limit</a:t>
            </a:r>
          </a:p>
        </p:txBody>
      </p:sp>
    </p:spTree>
    <p:extLst>
      <p:ext uri="{BB962C8B-B14F-4D97-AF65-F5344CB8AC3E}">
        <p14:creationId xmlns:p14="http://schemas.microsoft.com/office/powerpoint/2010/main" val="347738548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C581-CE79-FBE3-8CC3-A51FFBBD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FAVOURITE </a:t>
            </a:r>
            <a:r>
              <a:rPr lang="en-IN" sz="4800" dirty="0" err="1"/>
              <a:t>QUOTe</a:t>
            </a: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878A2-C3F0-9B7A-CF70-147C675F9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Take Some Time , Improve your self And Show To the World </a:t>
            </a:r>
          </a:p>
        </p:txBody>
      </p:sp>
    </p:spTree>
    <p:extLst>
      <p:ext uri="{BB962C8B-B14F-4D97-AF65-F5344CB8AC3E}">
        <p14:creationId xmlns:p14="http://schemas.microsoft.com/office/powerpoint/2010/main" val="22793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F4D-13C4-F620-6C86-9BB71BA6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4411293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344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</TotalTime>
  <Words>113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Gallery</vt:lpstr>
      <vt:lpstr>INTRODUCTION</vt:lpstr>
      <vt:lpstr>agenda</vt:lpstr>
      <vt:lpstr>PERSONALITY</vt:lpstr>
      <vt:lpstr>HOBBIES</vt:lpstr>
      <vt:lpstr>STRENGTH     &amp;    WEAKNESS</vt:lpstr>
      <vt:lpstr>LIKES              &amp;         DISLIKES</vt:lpstr>
      <vt:lpstr>GOALS</vt:lpstr>
      <vt:lpstr>FAVOURITE QUOTe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Hardik Parmar</dc:creator>
  <cp:lastModifiedBy>Hardik Parmar</cp:lastModifiedBy>
  <cp:revision>2</cp:revision>
  <dcterms:created xsi:type="dcterms:W3CDTF">2023-12-20T15:23:31Z</dcterms:created>
  <dcterms:modified xsi:type="dcterms:W3CDTF">2023-12-21T08:24:37Z</dcterms:modified>
</cp:coreProperties>
</file>