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6"/>
  </p:notesMasterIdLst>
  <p:sldIdLst>
    <p:sldId id="256" r:id="rId3"/>
    <p:sldId id="257" r:id="rId4"/>
    <p:sldId id="258" r:id="rId5"/>
    <p:sldId id="259" r:id="rId6"/>
    <p:sldId id="260" r:id="rId7"/>
    <p:sldId id="261" r:id="rId8"/>
    <p:sldId id="270" r:id="rId9"/>
    <p:sldId id="273" r:id="rId10"/>
    <p:sldId id="274" r:id="rId11"/>
    <p:sldId id="262" r:id="rId12"/>
    <p:sldId id="276" r:id="rId13"/>
    <p:sldId id="271" r:id="rId14"/>
    <p:sldId id="272" r:id="rId15"/>
    <p:sldId id="277" r:id="rId16"/>
    <p:sldId id="263" r:id="rId17"/>
    <p:sldId id="264" r:id="rId18"/>
    <p:sldId id="275" r:id="rId19"/>
    <p:sldId id="265" r:id="rId20"/>
    <p:sldId id="266" r:id="rId21"/>
    <p:sldId id="267" r:id="rId22"/>
    <p:sldId id="278" r:id="rId23"/>
    <p:sldId id="268" r:id="rId24"/>
    <p:sldId id="269" r:id="rId25"/>
  </p:sldIdLst>
  <p:sldSz cx="9144000" cy="5143500" type="screen16x9"/>
  <p:notesSz cx="6858000" cy="9144000"/>
  <p:embeddedFontLst>
    <p:embeddedFont>
      <p:font typeface="Calibri" panose="020F0502020204030204" pitchFamily="34" charset="0"/>
      <p:regular r:id="rId27"/>
      <p:bold r:id="rId28"/>
      <p:italic r:id="rId29"/>
      <p:boldItalic r:id="rId30"/>
    </p:embeddedFont>
    <p:embeddedFont>
      <p:font typeface="Poppins" panose="020B0604020202020204" charset="0"/>
      <p:regular r:id="rId31"/>
      <p:bold r:id="rId32"/>
      <p:italic r:id="rId33"/>
      <p:boldItalic r:id="rId34"/>
    </p:embeddedFont>
    <p:embeddedFont>
      <p:font typeface="Play" panose="020B0604020202020204" charset="0"/>
      <p:regular r:id="rId35"/>
      <p:bold r:id="rId36"/>
    </p:embeddedFont>
    <p:embeddedFont>
      <p:font typeface="Poppins ExtraBold" panose="020B0604020202020204" charset="0"/>
      <p:bold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4305619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082d4dfb36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082d4dfb36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1877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082d4dfb36_2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2082d4dfb36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572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082d4dfb36_2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g2082d4dfb36_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640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082d4dfb36_2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082d4dfb36_2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7357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082d4dfb36_2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2082d4dfb36_2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709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082d4dfb36_2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g2082d4dfb36_2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1090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082d4dfb36_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2082d4dfb36_2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8303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082d4dfb36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2082d4dfb36_2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4457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082d4dfb36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2082d4dfb36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2280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082d4dfb36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2082d4dfb36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1734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082d4dfb36_2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2082d4dfb36_2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3778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082d4dfb36_2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2082d4dfb36_2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571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082d4dfb36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2082d4dfb36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5121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082d4dfb36_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2082d4dfb36_2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7540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42900" y="1065213"/>
            <a:ext cx="3886200" cy="735013"/>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63" name="Google Shape;63;p15"/>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15"/>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 name="Google Shape;65;p15"/>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6"/>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6"/>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38"/>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094"/>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7"/>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7"/>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8"/>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094"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094"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0888"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0888"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2" name="Google Shape;92;p19"/>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19"/>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7" name="Google Shape;97;p20"/>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20"/>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157" cy="5810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5875" cy="2926557"/>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157" cy="2345532"/>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4" name="Google Shape;104;p21"/>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5" name="Google Shape;105;p21"/>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369"/>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sp>
      <p:sp>
        <p:nvSpPr>
          <p:cNvPr id="109" name="Google Shape;109;p22"/>
          <p:cNvSpPr txBox="1">
            <a:spLocks noGrp="1"/>
          </p:cNvSpPr>
          <p:nvPr>
            <p:ph type="body" idx="1"/>
          </p:nvPr>
        </p:nvSpPr>
        <p:spPr>
          <a:xfrm>
            <a:off x="896144" y="2683669"/>
            <a:ext cx="2743200" cy="402431"/>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22"/>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2" name="Google Shape;112;p22"/>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509" y="-125809"/>
            <a:ext cx="2262982"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69" y="1085850"/>
            <a:ext cx="2925763"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69" y="95250"/>
            <a:ext cx="2925763"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4" name="Google Shape;124;p2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p:nvPr/>
        </p:nvSpPr>
        <p:spPr>
          <a:xfrm>
            <a:off x="878113" y="915273"/>
            <a:ext cx="6647544" cy="3008156"/>
          </a:xfrm>
          <a:custGeom>
            <a:avLst/>
            <a:gdLst/>
            <a:ahLst/>
            <a:cxnLst/>
            <a:rect l="l" t="t" r="r" b="b"/>
            <a:pathLst>
              <a:path w="1779497" h="758358" extrusionOk="0">
                <a:moveTo>
                  <a:pt x="1655036" y="758358"/>
                </a:moveTo>
                <a:lnTo>
                  <a:pt x="124460" y="758358"/>
                </a:lnTo>
                <a:cubicBezTo>
                  <a:pt x="55880" y="758358"/>
                  <a:pt x="0" y="702478"/>
                  <a:pt x="0" y="633898"/>
                </a:cubicBezTo>
                <a:lnTo>
                  <a:pt x="0" y="124460"/>
                </a:lnTo>
                <a:cubicBezTo>
                  <a:pt x="0" y="55880"/>
                  <a:pt x="55880" y="0"/>
                  <a:pt x="124460" y="0"/>
                </a:cubicBezTo>
                <a:lnTo>
                  <a:pt x="1655037" y="0"/>
                </a:lnTo>
                <a:cubicBezTo>
                  <a:pt x="1723616" y="0"/>
                  <a:pt x="1779497" y="55880"/>
                  <a:pt x="1779497" y="124460"/>
                </a:cubicBezTo>
                <a:lnTo>
                  <a:pt x="1779497" y="633898"/>
                </a:lnTo>
                <a:cubicBezTo>
                  <a:pt x="1779497" y="702478"/>
                  <a:pt x="1723616" y="758358"/>
                  <a:pt x="1655037" y="758358"/>
                </a:cubicBezTo>
                <a:close/>
              </a:path>
            </a:pathLst>
          </a:custGeom>
          <a:solidFill>
            <a:srgbClr val="000000"/>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30" name="Google Shape;130;p25"/>
          <p:cNvSpPr txBox="1"/>
          <p:nvPr/>
        </p:nvSpPr>
        <p:spPr>
          <a:xfrm>
            <a:off x="1552996" y="1579121"/>
            <a:ext cx="5297778" cy="84023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 sz="3900" dirty="0" smtClean="0">
                <a:solidFill>
                  <a:srgbClr val="FFFFFF"/>
                </a:solidFill>
                <a:latin typeface="Poppins"/>
                <a:cs typeface="Poppins"/>
                <a:sym typeface="Poppins"/>
              </a:rPr>
              <a:t>Smash Burger Mafra</a:t>
            </a:r>
            <a:endParaRPr sz="700" dirty="0"/>
          </a:p>
        </p:txBody>
      </p:sp>
      <p:sp>
        <p:nvSpPr>
          <p:cNvPr id="131" name="Google Shape;131;p25"/>
          <p:cNvSpPr txBox="1"/>
          <p:nvPr/>
        </p:nvSpPr>
        <p:spPr>
          <a:xfrm>
            <a:off x="5093335" y="2419351"/>
            <a:ext cx="2076722" cy="409343"/>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 sz="1900" dirty="0" smtClean="0">
                <a:solidFill>
                  <a:srgbClr val="FFFFFF"/>
                </a:solidFill>
                <a:latin typeface="Poppins ExtraBold"/>
                <a:cs typeface="Poppins ExtraBold"/>
                <a:sym typeface="Poppins ExtraBold"/>
              </a:rPr>
              <a:t>Hardik Patel</a:t>
            </a:r>
            <a:endParaRPr sz="700" dirty="0"/>
          </a:p>
        </p:txBody>
      </p:sp>
      <p:pic>
        <p:nvPicPr>
          <p:cNvPr id="132" name="Google Shape;132;p25"/>
          <p:cNvPicPr preferRelativeResize="0"/>
          <p:nvPr/>
        </p:nvPicPr>
        <p:blipFill>
          <a:blip r:embed="rId3">
            <a:alphaModFix/>
          </a:blip>
          <a:stretch>
            <a:fillRect/>
          </a:stretch>
        </p:blipFill>
        <p:spPr>
          <a:xfrm>
            <a:off x="7591200" y="4355950"/>
            <a:ext cx="1172375" cy="436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74" name="Google Shape;174;p31"/>
          <p:cNvSpPr txBox="1"/>
          <p:nvPr/>
        </p:nvSpPr>
        <p:spPr>
          <a:xfrm>
            <a:off x="2296847" y="466725"/>
            <a:ext cx="4550306" cy="427038"/>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r>
              <a:rPr lang="en" sz="2500" b="0" i="0" u="none" strike="noStrike" cap="none">
                <a:solidFill>
                  <a:srgbClr val="504C44"/>
                </a:solidFill>
                <a:latin typeface="Play"/>
                <a:ea typeface="Play"/>
                <a:cs typeface="Play"/>
                <a:sym typeface="Play"/>
              </a:rPr>
              <a:t>TASK 2 - TOPIC IDEAS</a:t>
            </a:r>
            <a:endParaRPr sz="700"/>
          </a:p>
        </p:txBody>
      </p:sp>
      <p:sp>
        <p:nvSpPr>
          <p:cNvPr id="175" name="Google Shape;175;p31"/>
          <p:cNvSpPr txBox="1"/>
          <p:nvPr/>
        </p:nvSpPr>
        <p:spPr>
          <a:xfrm>
            <a:off x="1405599" y="1501775"/>
            <a:ext cx="6332803" cy="210185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 sz="2000" b="0" i="0" u="none" strike="noStrike" cap="none" dirty="0">
                <a:solidFill>
                  <a:srgbClr val="000000"/>
                </a:solidFill>
                <a:latin typeface="Arial"/>
                <a:ea typeface="Arial"/>
                <a:cs typeface="Arial"/>
                <a:sym typeface="Arial"/>
              </a:rPr>
              <a:t>List out all the different blogs your website should contain and all the different products your website should cover. Come up with as many topic ideas as possible but work on just 3 of them for the next steps - 1 Blog, 1 Product page, and 1 product category page.</a:t>
            </a:r>
            <a:endParaRPr sz="7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259670"/>
            <a:ext cx="3886200" cy="735013"/>
          </a:xfrm>
        </p:spPr>
        <p:txBody>
          <a:bodyPr/>
          <a:lstStyle/>
          <a:p>
            <a:r>
              <a:rPr lang="en-US" dirty="0" smtClean="0"/>
              <a:t>Blog Page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486" y="841246"/>
            <a:ext cx="7823200" cy="4059247"/>
          </a:xfrm>
          <a:prstGeom prst="rect">
            <a:avLst/>
          </a:prstGeom>
        </p:spPr>
      </p:pic>
    </p:spTree>
    <p:extLst>
      <p:ext uri="{BB962C8B-B14F-4D97-AF65-F5344CB8AC3E}">
        <p14:creationId xmlns:p14="http://schemas.microsoft.com/office/powerpoint/2010/main" val="1393244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82157" y="179841"/>
            <a:ext cx="3829957" cy="545873"/>
          </a:xfrm>
        </p:spPr>
        <p:txBody>
          <a:bodyPr/>
          <a:lstStyle/>
          <a:p>
            <a:r>
              <a:rPr lang="en-US" b="1" dirty="0" smtClean="0"/>
              <a:t>Menu Page</a:t>
            </a: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298" y="958397"/>
            <a:ext cx="7079074" cy="3715342"/>
          </a:xfrm>
          <a:prstGeom prst="rect">
            <a:avLst/>
          </a:prstGeom>
        </p:spPr>
      </p:pic>
      <p:sp>
        <p:nvSpPr>
          <p:cNvPr id="6" name="Rectangle 5"/>
          <p:cNvSpPr/>
          <p:nvPr/>
        </p:nvSpPr>
        <p:spPr>
          <a:xfrm>
            <a:off x="2149282" y="650620"/>
            <a:ext cx="4439036" cy="307777"/>
          </a:xfrm>
          <a:prstGeom prst="rect">
            <a:avLst/>
          </a:prstGeom>
        </p:spPr>
        <p:txBody>
          <a:bodyPr wrap="none">
            <a:spAutoFit/>
          </a:bodyPr>
          <a:lstStyle/>
          <a:p>
            <a:r>
              <a:rPr lang="en-IN" dirty="0"/>
              <a:t>https://smashburgermafra.blogspot.com/p/burger.html</a:t>
            </a:r>
          </a:p>
        </p:txBody>
      </p:sp>
    </p:spTree>
    <p:extLst>
      <p:ext uri="{BB962C8B-B14F-4D97-AF65-F5344CB8AC3E}">
        <p14:creationId xmlns:p14="http://schemas.microsoft.com/office/powerpoint/2010/main" val="1145605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5700" y="187098"/>
            <a:ext cx="3886200" cy="735013"/>
          </a:xfrm>
        </p:spPr>
        <p:txBody>
          <a:bodyPr/>
          <a:lstStyle/>
          <a:p>
            <a:r>
              <a:rPr lang="en-US" dirty="0" smtClean="0"/>
              <a:t>Product </a:t>
            </a:r>
            <a:r>
              <a:rPr lang="en-US" dirty="0" err="1" smtClean="0"/>
              <a:t>Catagery</a:t>
            </a:r>
            <a:r>
              <a:rPr lang="en-US" dirty="0" smtClean="0"/>
              <a:t> Page</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58" y="1349701"/>
            <a:ext cx="7144658" cy="4002392"/>
          </a:xfrm>
          <a:prstGeom prst="rect">
            <a:avLst/>
          </a:prstGeom>
        </p:spPr>
      </p:pic>
      <p:sp>
        <p:nvSpPr>
          <p:cNvPr id="5" name="TextBox 4"/>
          <p:cNvSpPr txBox="1"/>
          <p:nvPr/>
        </p:nvSpPr>
        <p:spPr>
          <a:xfrm>
            <a:off x="2373086" y="893536"/>
            <a:ext cx="4493538" cy="307777"/>
          </a:xfrm>
          <a:prstGeom prst="rect">
            <a:avLst/>
          </a:prstGeom>
          <a:noFill/>
        </p:spPr>
        <p:txBody>
          <a:bodyPr wrap="none" rtlCol="0">
            <a:spAutoFit/>
          </a:bodyPr>
          <a:lstStyle/>
          <a:p>
            <a:r>
              <a:rPr lang="en-US" dirty="0" smtClean="0"/>
              <a:t>Here Is 2 Product 1. </a:t>
            </a:r>
            <a:r>
              <a:rPr lang="en-US" dirty="0" err="1" smtClean="0"/>
              <a:t>CheeseBurger</a:t>
            </a:r>
            <a:r>
              <a:rPr lang="en-US" dirty="0" smtClean="0"/>
              <a:t> And Bacon Burger</a:t>
            </a:r>
            <a:endParaRPr lang="en-IN" dirty="0"/>
          </a:p>
        </p:txBody>
      </p:sp>
    </p:spTree>
    <p:extLst>
      <p:ext uri="{BB962C8B-B14F-4D97-AF65-F5344CB8AC3E}">
        <p14:creationId xmlns:p14="http://schemas.microsoft.com/office/powerpoint/2010/main" val="1972614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8100" y="194355"/>
            <a:ext cx="3886200" cy="735013"/>
          </a:xfrm>
        </p:spPr>
        <p:txBody>
          <a:bodyPr/>
          <a:lstStyle/>
          <a:p>
            <a:r>
              <a:rPr lang="en-US" dirty="0" smtClean="0"/>
              <a:t>Product Page Cheese Burger</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684" y="847063"/>
            <a:ext cx="7395029" cy="4061631"/>
          </a:xfrm>
          <a:prstGeom prst="rect">
            <a:avLst/>
          </a:prstGeom>
        </p:spPr>
      </p:pic>
    </p:spTree>
    <p:extLst>
      <p:ext uri="{BB962C8B-B14F-4D97-AF65-F5344CB8AC3E}">
        <p14:creationId xmlns:p14="http://schemas.microsoft.com/office/powerpoint/2010/main" val="1572408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1" name="Google Shape;181;p32"/>
          <p:cNvSpPr txBox="1"/>
          <p:nvPr/>
        </p:nvSpPr>
        <p:spPr>
          <a:xfrm>
            <a:off x="1236142" y="466725"/>
            <a:ext cx="6671716" cy="427038"/>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r>
              <a:rPr lang="en" sz="2500" b="0" i="0" u="none" strike="noStrike" cap="none">
                <a:solidFill>
                  <a:srgbClr val="504C44"/>
                </a:solidFill>
                <a:latin typeface="Play"/>
                <a:ea typeface="Play"/>
                <a:cs typeface="Play"/>
                <a:sym typeface="Play"/>
              </a:rPr>
              <a:t>TASK 3 - PICKING UP THE PAGES</a:t>
            </a:r>
            <a:endParaRPr sz="700"/>
          </a:p>
        </p:txBody>
      </p:sp>
      <p:sp>
        <p:nvSpPr>
          <p:cNvPr id="182" name="Google Shape;182;p32"/>
          <p:cNvSpPr txBox="1"/>
          <p:nvPr/>
        </p:nvSpPr>
        <p:spPr>
          <a:xfrm>
            <a:off x="1405599" y="1501775"/>
            <a:ext cx="6332803" cy="1044575"/>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 sz="2000" b="0" i="0" u="none" strike="noStrike" cap="none">
                <a:solidFill>
                  <a:srgbClr val="000000"/>
                </a:solidFill>
                <a:latin typeface="Arial"/>
                <a:ea typeface="Arial"/>
                <a:cs typeface="Arial"/>
                <a:sym typeface="Arial"/>
              </a:rPr>
              <a:t>Now, come up with an idea for your website’s one blog page and its topics, one product page, and one product category page.</a:t>
            </a:r>
            <a:endParaRPr sz="7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3"/>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88" name="Google Shape;188;p33"/>
          <p:cNvSpPr txBox="1"/>
          <p:nvPr/>
        </p:nvSpPr>
        <p:spPr>
          <a:xfrm>
            <a:off x="1236142" y="466725"/>
            <a:ext cx="6671716" cy="427038"/>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r>
              <a:rPr lang="en" sz="2500" b="0" i="0" u="none" strike="noStrike" cap="none">
                <a:solidFill>
                  <a:srgbClr val="504C44"/>
                </a:solidFill>
                <a:latin typeface="Play"/>
                <a:ea typeface="Play"/>
                <a:cs typeface="Play"/>
                <a:sym typeface="Play"/>
              </a:rPr>
              <a:t>TASK 4 - CONTENT STRUCTURE</a:t>
            </a:r>
            <a:endParaRPr sz="700"/>
          </a:p>
        </p:txBody>
      </p:sp>
      <p:sp>
        <p:nvSpPr>
          <p:cNvPr id="189" name="Google Shape;189;p33"/>
          <p:cNvSpPr txBox="1"/>
          <p:nvPr/>
        </p:nvSpPr>
        <p:spPr>
          <a:xfrm>
            <a:off x="1405599" y="1501775"/>
            <a:ext cx="6332803" cy="1044575"/>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 sz="2000" b="0" i="0" u="none" strike="noStrike" cap="none">
                <a:solidFill>
                  <a:srgbClr val="000000"/>
                </a:solidFill>
                <a:latin typeface="Arial"/>
                <a:ea typeface="Arial"/>
                <a:cs typeface="Arial"/>
                <a:sym typeface="Arial"/>
              </a:rPr>
              <a:t>In the fourth step, you have to create a content structure for all three pages that are mentioned in the previous step.</a:t>
            </a:r>
            <a:endParaRPr sz="7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ubtitle 2"/>
          <p:cNvSpPr>
            <a:spLocks noGrp="1"/>
          </p:cNvSpPr>
          <p:nvPr>
            <p:ph type="subTitle" idx="1"/>
          </p:nvPr>
        </p:nvSpPr>
        <p:spPr>
          <a:xfrm>
            <a:off x="3998686" y="734795"/>
            <a:ext cx="627746" cy="261590"/>
          </a:xfrm>
          <a:solidFill>
            <a:schemeClr val="tx1"/>
          </a:solidFill>
        </p:spPr>
        <p:txBody>
          <a:bodyPr wrap="none">
            <a:spAutoFit/>
          </a:bodyPr>
          <a:lstStyle/>
          <a:p>
            <a:pPr algn="l">
              <a:spcBef>
                <a:spcPts val="0"/>
              </a:spcBef>
              <a:buClr>
                <a:srgbClr val="000000"/>
              </a:buClr>
            </a:pPr>
            <a:r>
              <a:rPr lang="en-US" sz="1400" dirty="0">
                <a:solidFill>
                  <a:schemeClr val="bg1">
                    <a:lumMod val="95000"/>
                  </a:schemeClr>
                </a:solidFill>
                <a:latin typeface="Arial"/>
                <a:ea typeface="Arial"/>
                <a:cs typeface="Arial"/>
                <a:sym typeface="Arial"/>
              </a:rPr>
              <a:t>Food</a:t>
            </a:r>
            <a:endParaRPr lang="en-IN" sz="1400" dirty="0">
              <a:solidFill>
                <a:schemeClr val="bg1">
                  <a:lumMod val="95000"/>
                </a:schemeClr>
              </a:solidFill>
              <a:latin typeface="Arial"/>
              <a:ea typeface="Arial"/>
              <a:cs typeface="Arial"/>
              <a:sym typeface="Arial"/>
            </a:endParaRPr>
          </a:p>
        </p:txBody>
      </p:sp>
      <p:sp>
        <p:nvSpPr>
          <p:cNvPr id="24" name="Subtitle 2"/>
          <p:cNvSpPr txBox="1">
            <a:spLocks/>
          </p:cNvSpPr>
          <p:nvPr/>
        </p:nvSpPr>
        <p:spPr>
          <a:xfrm>
            <a:off x="6654380" y="1767140"/>
            <a:ext cx="603050" cy="307777"/>
          </a:xfrm>
          <a:prstGeom prst="rect">
            <a:avLst/>
          </a:prstGeom>
          <a:solidFill>
            <a:schemeClr val="tx1"/>
          </a:solidFill>
        </p:spPr>
        <p:txBody>
          <a:bodyPr wrap="none">
            <a:spAutoFit/>
          </a:bodyPr>
          <a:lstStyle>
            <a:defPPr marR="0" lvl="0" algn="l" rtl="0">
              <a:lnSpc>
                <a:spcPct val="100000"/>
              </a:lnSpc>
              <a:spcBef>
                <a:spcPts val="0"/>
              </a:spcBef>
              <a:spcAft>
                <a:spcPts val="0"/>
              </a:spcAft>
              <a:defRPr/>
            </a:defPPr>
            <a:lvl1pPr>
              <a:defRPr>
                <a:solidFill>
                  <a:schemeClr val="bg1">
                    <a:lumMod val="95000"/>
                  </a:schemeClr>
                </a:solidFill>
              </a:defRPr>
            </a:lvl1pPr>
          </a:lstStyle>
          <a:p>
            <a:r>
              <a:rPr lang="en-US" dirty="0"/>
              <a:t>Extra</a:t>
            </a:r>
            <a:endParaRPr lang="en-IN" dirty="0"/>
          </a:p>
        </p:txBody>
      </p:sp>
      <p:sp>
        <p:nvSpPr>
          <p:cNvPr id="25" name="Subtitle 2"/>
          <p:cNvSpPr txBox="1">
            <a:spLocks/>
          </p:cNvSpPr>
          <p:nvPr/>
        </p:nvSpPr>
        <p:spPr>
          <a:xfrm>
            <a:off x="3900429" y="1765313"/>
            <a:ext cx="761747" cy="307777"/>
          </a:xfrm>
          <a:prstGeom prst="rect">
            <a:avLst/>
          </a:prstGeom>
          <a:solidFill>
            <a:schemeClr val="tx1"/>
          </a:solidFill>
        </p:spPr>
        <p:txBody>
          <a:bodyPr wrap="none">
            <a:spAutoFit/>
          </a:bodyPr>
          <a:lstStyle>
            <a:defPPr marR="0" lvl="0" algn="l" rtl="0">
              <a:lnSpc>
                <a:spcPct val="100000"/>
              </a:lnSpc>
              <a:spcBef>
                <a:spcPts val="0"/>
              </a:spcBef>
              <a:spcAft>
                <a:spcPts val="0"/>
              </a:spcAft>
            </a:defPPr>
            <a:lvl1pPr>
              <a:defRPr>
                <a:solidFill>
                  <a:schemeClr val="bg1">
                    <a:lumMod val="95000"/>
                  </a:schemeClr>
                </a:solidFill>
              </a:defRPr>
            </a:lvl1pPr>
          </a:lstStyle>
          <a:p>
            <a:r>
              <a:rPr lang="en-US" dirty="0"/>
              <a:t>Combo</a:t>
            </a:r>
            <a:endParaRPr lang="en-IN" dirty="0"/>
          </a:p>
        </p:txBody>
      </p:sp>
      <p:cxnSp>
        <p:nvCxnSpPr>
          <p:cNvPr id="26" name="Straight Arrow Connector 25"/>
          <p:cNvCxnSpPr>
            <a:stCxn id="23" idx="2"/>
          </p:cNvCxnSpPr>
          <p:nvPr/>
        </p:nvCxnSpPr>
        <p:spPr>
          <a:xfrm>
            <a:off x="4312559" y="996385"/>
            <a:ext cx="81643" cy="375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750787" y="1370366"/>
            <a:ext cx="5364842" cy="36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7115629" y="1346671"/>
            <a:ext cx="0" cy="3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290786" y="1406985"/>
            <a:ext cx="0" cy="3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750787" y="1406985"/>
            <a:ext cx="0" cy="3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397209" y="1739713"/>
            <a:ext cx="721672" cy="307777"/>
          </a:xfrm>
          <a:prstGeom prst="rect">
            <a:avLst/>
          </a:prstGeom>
          <a:solidFill>
            <a:schemeClr val="tx1"/>
          </a:solidFill>
        </p:spPr>
        <p:txBody>
          <a:bodyPr wrap="none">
            <a:spAutoFit/>
          </a:bodyPr>
          <a:lstStyle/>
          <a:p>
            <a:r>
              <a:rPr lang="en-US" dirty="0" smtClean="0">
                <a:solidFill>
                  <a:schemeClr val="bg1">
                    <a:lumMod val="95000"/>
                  </a:schemeClr>
                </a:solidFill>
              </a:rPr>
              <a:t>Burger</a:t>
            </a:r>
            <a:endParaRPr lang="en-IN" dirty="0">
              <a:solidFill>
                <a:schemeClr val="bg1">
                  <a:lumMod val="95000"/>
                </a:schemeClr>
              </a:solidFill>
            </a:endParaRPr>
          </a:p>
        </p:txBody>
      </p:sp>
      <p:cxnSp>
        <p:nvCxnSpPr>
          <p:cNvPr id="32" name="Straight Connector 31"/>
          <p:cNvCxnSpPr/>
          <p:nvPr/>
        </p:nvCxnSpPr>
        <p:spPr>
          <a:xfrm flipV="1">
            <a:off x="809172" y="2373016"/>
            <a:ext cx="1756642" cy="26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810987" y="2388232"/>
            <a:ext cx="0" cy="3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565814" y="2399118"/>
            <a:ext cx="0" cy="3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752603" y="2082687"/>
            <a:ext cx="10884" cy="255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290847" y="2745682"/>
            <a:ext cx="1239442" cy="307777"/>
          </a:xfrm>
          <a:prstGeom prst="rect">
            <a:avLst/>
          </a:prstGeom>
          <a:solidFill>
            <a:schemeClr val="tx1"/>
          </a:solidFill>
        </p:spPr>
        <p:txBody>
          <a:bodyPr wrap="none">
            <a:spAutoFit/>
          </a:bodyPr>
          <a:lstStyle/>
          <a:p>
            <a:r>
              <a:rPr lang="en-US" dirty="0" err="1">
                <a:solidFill>
                  <a:schemeClr val="bg1">
                    <a:lumMod val="95000"/>
                  </a:schemeClr>
                </a:solidFill>
              </a:rPr>
              <a:t>CheesBurger</a:t>
            </a:r>
            <a:endParaRPr lang="en-IN" dirty="0">
              <a:solidFill>
                <a:schemeClr val="bg1">
                  <a:lumMod val="95000"/>
                </a:schemeClr>
              </a:solidFill>
            </a:endParaRPr>
          </a:p>
        </p:txBody>
      </p:sp>
      <p:sp>
        <p:nvSpPr>
          <p:cNvPr id="39" name="Rectangle 38"/>
          <p:cNvSpPr/>
          <p:nvPr/>
        </p:nvSpPr>
        <p:spPr>
          <a:xfrm>
            <a:off x="1758045" y="2757446"/>
            <a:ext cx="1229824" cy="307777"/>
          </a:xfrm>
          <a:prstGeom prst="rect">
            <a:avLst/>
          </a:prstGeom>
          <a:solidFill>
            <a:schemeClr val="tx1"/>
          </a:solidFill>
        </p:spPr>
        <p:txBody>
          <a:bodyPr wrap="none">
            <a:spAutoFit/>
          </a:bodyPr>
          <a:lstStyle/>
          <a:p>
            <a:r>
              <a:rPr lang="en-US" dirty="0" err="1">
                <a:solidFill>
                  <a:schemeClr val="bg1">
                    <a:lumMod val="95000"/>
                  </a:schemeClr>
                </a:solidFill>
              </a:rPr>
              <a:t>BaconBurger</a:t>
            </a:r>
            <a:endParaRPr lang="en-IN" dirty="0">
              <a:solidFill>
                <a:schemeClr val="bg1">
                  <a:lumMod val="95000"/>
                </a:schemeClr>
              </a:solidFill>
            </a:endParaRPr>
          </a:p>
        </p:txBody>
      </p:sp>
      <p:cxnSp>
        <p:nvCxnSpPr>
          <p:cNvPr id="45" name="Straight Connector 44"/>
          <p:cNvCxnSpPr/>
          <p:nvPr/>
        </p:nvCxnSpPr>
        <p:spPr>
          <a:xfrm flipV="1">
            <a:off x="3518313" y="2337819"/>
            <a:ext cx="1756642" cy="26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520128" y="2353035"/>
            <a:ext cx="0" cy="3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274955" y="2363921"/>
            <a:ext cx="0" cy="3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320642" y="2047490"/>
            <a:ext cx="10884" cy="255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Rectangle 48"/>
          <p:cNvSpPr/>
          <p:nvPr/>
        </p:nvSpPr>
        <p:spPr>
          <a:xfrm>
            <a:off x="3092084" y="2711363"/>
            <a:ext cx="1239442" cy="523220"/>
          </a:xfrm>
          <a:prstGeom prst="rect">
            <a:avLst/>
          </a:prstGeom>
          <a:solidFill>
            <a:schemeClr val="tx1"/>
          </a:solidFill>
        </p:spPr>
        <p:txBody>
          <a:bodyPr wrap="none">
            <a:spAutoFit/>
          </a:bodyPr>
          <a:lstStyle/>
          <a:p>
            <a:r>
              <a:rPr lang="en-US" dirty="0">
                <a:solidFill>
                  <a:schemeClr val="bg1">
                    <a:lumMod val="95000"/>
                  </a:schemeClr>
                </a:solidFill>
              </a:rPr>
              <a:t>   Combo</a:t>
            </a:r>
          </a:p>
          <a:p>
            <a:r>
              <a:rPr lang="en-US" dirty="0" err="1">
                <a:solidFill>
                  <a:schemeClr val="bg1">
                    <a:lumMod val="95000"/>
                  </a:schemeClr>
                </a:solidFill>
              </a:rPr>
              <a:t>CheesBurger</a:t>
            </a:r>
            <a:endParaRPr lang="en-IN" dirty="0">
              <a:solidFill>
                <a:schemeClr val="bg1">
                  <a:lumMod val="95000"/>
                </a:schemeClr>
              </a:solidFill>
            </a:endParaRPr>
          </a:p>
        </p:txBody>
      </p:sp>
      <p:sp>
        <p:nvSpPr>
          <p:cNvPr id="50" name="Rectangle 49"/>
          <p:cNvSpPr/>
          <p:nvPr/>
        </p:nvSpPr>
        <p:spPr>
          <a:xfrm>
            <a:off x="4563138" y="2723272"/>
            <a:ext cx="1229824" cy="523220"/>
          </a:xfrm>
          <a:prstGeom prst="rect">
            <a:avLst/>
          </a:prstGeom>
          <a:solidFill>
            <a:schemeClr val="tx1"/>
          </a:solidFill>
        </p:spPr>
        <p:txBody>
          <a:bodyPr wrap="none">
            <a:spAutoFit/>
          </a:bodyPr>
          <a:lstStyle/>
          <a:p>
            <a:r>
              <a:rPr lang="en-US" dirty="0">
                <a:solidFill>
                  <a:schemeClr val="bg1">
                    <a:lumMod val="95000"/>
                  </a:schemeClr>
                </a:solidFill>
              </a:rPr>
              <a:t>    Combo</a:t>
            </a:r>
          </a:p>
          <a:p>
            <a:r>
              <a:rPr lang="en-US" dirty="0" err="1">
                <a:solidFill>
                  <a:schemeClr val="bg1">
                    <a:lumMod val="95000"/>
                  </a:schemeClr>
                </a:solidFill>
              </a:rPr>
              <a:t>BaconBurger</a:t>
            </a:r>
            <a:endParaRPr lang="en-IN" dirty="0">
              <a:solidFill>
                <a:schemeClr val="bg1">
                  <a:lumMod val="95000"/>
                </a:schemeClr>
              </a:solidFill>
            </a:endParaRPr>
          </a:p>
        </p:txBody>
      </p:sp>
    </p:spTree>
    <p:extLst>
      <p:ext uri="{BB962C8B-B14F-4D97-AF65-F5344CB8AC3E}">
        <p14:creationId xmlns:p14="http://schemas.microsoft.com/office/powerpoint/2010/main" val="33343137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4"/>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95" name="Google Shape;195;p34"/>
          <p:cNvSpPr txBox="1"/>
          <p:nvPr/>
        </p:nvSpPr>
        <p:spPr>
          <a:xfrm>
            <a:off x="1236142" y="466725"/>
            <a:ext cx="6771396" cy="427038"/>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r>
              <a:rPr lang="en" sz="2500" b="0" i="0" u="none" strike="noStrike" cap="none">
                <a:solidFill>
                  <a:srgbClr val="504C44"/>
                </a:solidFill>
                <a:latin typeface="Play"/>
                <a:ea typeface="Play"/>
                <a:cs typeface="Play"/>
                <a:sym typeface="Play"/>
              </a:rPr>
              <a:t>TASK 5 - COMPETITIVE ANALYSIS</a:t>
            </a:r>
            <a:endParaRPr sz="700"/>
          </a:p>
        </p:txBody>
      </p:sp>
      <p:sp>
        <p:nvSpPr>
          <p:cNvPr id="196" name="Google Shape;196;p34"/>
          <p:cNvSpPr txBox="1"/>
          <p:nvPr/>
        </p:nvSpPr>
        <p:spPr>
          <a:xfrm>
            <a:off x="1405599" y="1501775"/>
            <a:ext cx="6332803" cy="210185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 sz="2000" b="0" i="0" u="none" strike="noStrike" cap="none" dirty="0">
                <a:solidFill>
                  <a:srgbClr val="000000"/>
                </a:solidFill>
                <a:latin typeface="Arial"/>
                <a:ea typeface="Arial"/>
                <a:cs typeface="Arial"/>
                <a:sym typeface="Arial"/>
              </a:rPr>
              <a:t>Conduct the SEO Competitive Analysis by finding a competitor. Analyse Your Competitors' Top Pages, Keyword gaps, strengths, and weaknesses. You can do it by listing down all the top websites/webpages that appear on the search engine result page and the top-ranking keywords for the brand. </a:t>
            </a:r>
            <a:endParaRPr sz="7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5"/>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2" name="Google Shape;202;p35"/>
          <p:cNvSpPr txBox="1"/>
          <p:nvPr/>
        </p:nvSpPr>
        <p:spPr>
          <a:xfrm>
            <a:off x="1236142" y="466725"/>
            <a:ext cx="6771396" cy="427038"/>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r>
              <a:rPr lang="en" sz="2500" b="0" i="0" u="none" strike="noStrike" cap="none">
                <a:solidFill>
                  <a:srgbClr val="504C44"/>
                </a:solidFill>
                <a:latin typeface="Play"/>
                <a:ea typeface="Play"/>
                <a:cs typeface="Play"/>
                <a:sym typeface="Play"/>
              </a:rPr>
              <a:t>TASK 6 - KEYWORD RESEARCH</a:t>
            </a:r>
            <a:endParaRPr sz="700"/>
          </a:p>
        </p:txBody>
      </p:sp>
      <p:sp>
        <p:nvSpPr>
          <p:cNvPr id="203" name="Google Shape;203;p35"/>
          <p:cNvSpPr txBox="1"/>
          <p:nvPr/>
        </p:nvSpPr>
        <p:spPr>
          <a:xfrm>
            <a:off x="1405599" y="1501775"/>
            <a:ext cx="6332803" cy="13970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 sz="2000" b="0" i="0" u="none" strike="noStrike" cap="none">
                <a:solidFill>
                  <a:srgbClr val="000000"/>
                </a:solidFill>
                <a:latin typeface="Arial"/>
                <a:ea typeface="Arial"/>
                <a:cs typeface="Arial"/>
                <a:sym typeface="Arial"/>
              </a:rPr>
              <a:t>Next, you have to do the keyword research for each of the three pages using google and other tools available and list down all the important keywords for all the 3 pages. </a:t>
            </a:r>
            <a:endParaRPr sz="7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136"/>
        <p:cNvGrpSpPr/>
        <p:nvPr/>
      </p:nvGrpSpPr>
      <p:grpSpPr>
        <a:xfrm>
          <a:off x="0" y="0"/>
          <a:ext cx="0" cy="0"/>
          <a:chOff x="0" y="0"/>
          <a:chExt cx="0" cy="0"/>
        </a:xfrm>
      </p:grpSpPr>
      <p:sp>
        <p:nvSpPr>
          <p:cNvPr id="137" name="Google Shape;137;p26"/>
          <p:cNvSpPr/>
          <p:nvPr/>
        </p:nvSpPr>
        <p:spPr>
          <a:xfrm>
            <a:off x="7684955" y="4366734"/>
            <a:ext cx="1604171" cy="622195"/>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38" name="Google Shape;138;p26"/>
          <p:cNvSpPr txBox="1"/>
          <p:nvPr/>
        </p:nvSpPr>
        <p:spPr>
          <a:xfrm>
            <a:off x="2260997" y="466725"/>
            <a:ext cx="4622006" cy="427038"/>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a:solidFill>
                  <a:srgbClr val="504C44"/>
                </a:solidFill>
                <a:latin typeface="Play"/>
                <a:ea typeface="Play"/>
                <a:cs typeface="Play"/>
                <a:sym typeface="Play"/>
              </a:rPr>
              <a:t>INSTRUCTIONS</a:t>
            </a:r>
            <a:endParaRPr sz="700"/>
          </a:p>
        </p:txBody>
      </p:sp>
      <p:sp>
        <p:nvSpPr>
          <p:cNvPr id="139" name="Google Shape;139;p26"/>
          <p:cNvSpPr txBox="1"/>
          <p:nvPr/>
        </p:nvSpPr>
        <p:spPr>
          <a:xfrm>
            <a:off x="3151757" y="1135529"/>
            <a:ext cx="2840486" cy="293688"/>
          </a:xfrm>
          <a:prstGeom prst="rect">
            <a:avLst/>
          </a:prstGeom>
          <a:noFill/>
          <a:ln>
            <a:noFill/>
          </a:ln>
        </p:spPr>
        <p:txBody>
          <a:bodyPr spcFirstLastPara="1" wrap="square" lIns="0" tIns="0" rIns="0" bIns="0" anchor="t" anchorCtr="0">
            <a:spAutoFit/>
          </a:bodyPr>
          <a:lstStyle/>
          <a:p>
            <a:pPr marL="0" marR="0" lvl="0" indent="0" algn="l" rtl="0">
              <a:lnSpc>
                <a:spcPct val="140011"/>
              </a:lnSpc>
              <a:spcBef>
                <a:spcPts val="0"/>
              </a:spcBef>
              <a:spcAft>
                <a:spcPts val="0"/>
              </a:spcAft>
              <a:buNone/>
            </a:pPr>
            <a:r>
              <a:rPr lang="en" sz="1700" b="0" i="0" u="none" strike="noStrike" cap="none">
                <a:solidFill>
                  <a:srgbClr val="000000"/>
                </a:solidFill>
                <a:latin typeface="Arial"/>
                <a:ea typeface="Arial"/>
                <a:cs typeface="Arial"/>
                <a:sym typeface="Arial"/>
              </a:rPr>
              <a:t>How to use this template? </a:t>
            </a:r>
            <a:endParaRPr sz="700"/>
          </a:p>
        </p:txBody>
      </p:sp>
      <p:sp>
        <p:nvSpPr>
          <p:cNvPr id="140" name="Google Shape;140;p26"/>
          <p:cNvSpPr txBox="1"/>
          <p:nvPr/>
        </p:nvSpPr>
        <p:spPr>
          <a:xfrm>
            <a:off x="514350" y="1557804"/>
            <a:ext cx="8115300" cy="2797810"/>
          </a:xfrm>
          <a:prstGeom prst="rect">
            <a:avLst/>
          </a:prstGeom>
          <a:noFill/>
          <a:ln>
            <a:noFill/>
          </a:ln>
        </p:spPr>
        <p:txBody>
          <a:bodyPr spcFirstLastPara="1" wrap="square" lIns="0" tIns="0" rIns="0" bIns="0" anchor="t" anchorCtr="0">
            <a:spAutoFit/>
          </a:bodyPr>
          <a:lstStyle/>
          <a:p>
            <a:pPr marL="342900" marR="0" lvl="1" indent="-165100" algn="l" rtl="0">
              <a:lnSpc>
                <a:spcPct val="14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Click on "File" and then "Make a Copy" of the template to use it. </a:t>
            </a:r>
            <a:endParaRPr sz="700"/>
          </a:p>
          <a:p>
            <a:pPr marL="342900" marR="0" lvl="1" indent="-165100" algn="l" rtl="0">
              <a:lnSpc>
                <a:spcPct val="14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Edit each of the slides and table to add your responses. </a:t>
            </a:r>
            <a:endParaRPr sz="700"/>
          </a:p>
          <a:p>
            <a:pPr marL="342900" marR="0" lvl="1" indent="-165100" algn="l" rtl="0">
              <a:lnSpc>
                <a:spcPct val="14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Come up with a catchy title for the project and do not simply write "Minor Project 3: Search Engine Optimisation Strategy for FlinkIt".</a:t>
            </a:r>
            <a:endParaRPr sz="700"/>
          </a:p>
          <a:p>
            <a:pPr marL="342900" marR="0" lvl="1" indent="-165100" algn="l" rtl="0">
              <a:lnSpc>
                <a:spcPct val="14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Use the primary colours and logo of the assigned brands on the Cover Page and wherever necessary in the project.</a:t>
            </a:r>
            <a:endParaRPr sz="700"/>
          </a:p>
          <a:p>
            <a:pPr marL="342900" marR="0" lvl="1" indent="-165100" algn="l" rtl="0">
              <a:lnSpc>
                <a:spcPct val="14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Feel free to use your creativity to make the most use of the given template. </a:t>
            </a:r>
            <a:endParaRPr sz="700"/>
          </a:p>
          <a:p>
            <a:pPr marL="342900" marR="0" lvl="1" indent="-165100" algn="l" rtl="0">
              <a:lnSpc>
                <a:spcPct val="14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The maximum Number of Slides that can be used is 20.</a:t>
            </a:r>
            <a:endParaRPr sz="700"/>
          </a:p>
          <a:p>
            <a:pPr marL="342900" marR="0" lvl="1" indent="-165100" algn="l" rtl="0">
              <a:lnSpc>
                <a:spcPct val="140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Once you are happy with your responses, click on "Share", download it into a PDF file and submit it on the MyCaptain WebApp. </a:t>
            </a:r>
            <a:endParaRPr sz="70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09" name="Google Shape;209;p36"/>
          <p:cNvSpPr txBox="1"/>
          <p:nvPr/>
        </p:nvSpPr>
        <p:spPr>
          <a:xfrm>
            <a:off x="1236142" y="466725"/>
            <a:ext cx="6771396" cy="427038"/>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r>
              <a:rPr lang="en" sz="2500" b="0" i="0" u="none" strike="noStrike" cap="none">
                <a:solidFill>
                  <a:srgbClr val="504C44"/>
                </a:solidFill>
                <a:latin typeface="Play"/>
                <a:ea typeface="Play"/>
                <a:cs typeface="Play"/>
                <a:sym typeface="Play"/>
              </a:rPr>
              <a:t>TASK 7 - ON-PAGE ELEMENTS</a:t>
            </a:r>
            <a:endParaRPr sz="700"/>
          </a:p>
        </p:txBody>
      </p:sp>
      <p:sp>
        <p:nvSpPr>
          <p:cNvPr id="210" name="Google Shape;210;p36"/>
          <p:cNvSpPr txBox="1"/>
          <p:nvPr/>
        </p:nvSpPr>
        <p:spPr>
          <a:xfrm>
            <a:off x="1405599" y="1501775"/>
            <a:ext cx="6332803" cy="1044575"/>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 sz="2000" b="0" i="0" u="none" strike="noStrike" cap="none">
                <a:solidFill>
                  <a:srgbClr val="000000"/>
                </a:solidFill>
                <a:latin typeface="Arial"/>
                <a:ea typeface="Arial"/>
                <a:cs typeface="Arial"/>
                <a:sym typeface="Arial"/>
              </a:rPr>
              <a:t>You also have to list down all the On-page elements that you are going to use while optimising the website.</a:t>
            </a:r>
            <a:endParaRPr sz="7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8158" y="332241"/>
            <a:ext cx="3886200" cy="735013"/>
          </a:xfrm>
        </p:spPr>
        <p:txBody>
          <a:bodyPr/>
          <a:lstStyle/>
          <a:p>
            <a:r>
              <a:rPr lang="en-US" dirty="0" smtClean="0"/>
              <a:t>On Page Work</a:t>
            </a:r>
            <a:endParaRPr lang="en-IN" dirty="0"/>
          </a:p>
        </p:txBody>
      </p:sp>
      <p:sp>
        <p:nvSpPr>
          <p:cNvPr id="3" name="Subtitle 2"/>
          <p:cNvSpPr>
            <a:spLocks noGrp="1"/>
          </p:cNvSpPr>
          <p:nvPr>
            <p:ph type="subTitle" idx="1"/>
          </p:nvPr>
        </p:nvSpPr>
        <p:spPr>
          <a:xfrm>
            <a:off x="1182914" y="1800225"/>
            <a:ext cx="5174343" cy="2539546"/>
          </a:xfrm>
        </p:spPr>
        <p:txBody>
          <a:bodyPr>
            <a:normAutofit fontScale="85000" lnSpcReduction="20000"/>
          </a:bodyPr>
          <a:lstStyle/>
          <a:p>
            <a:pPr lvl="0" indent="-457200" algn="l">
              <a:lnSpc>
                <a:spcPct val="140010"/>
              </a:lnSpc>
              <a:spcBef>
                <a:spcPts val="0"/>
              </a:spcBef>
              <a:buAutoNum type="arabicPeriod"/>
            </a:pPr>
            <a:r>
              <a:rPr lang="en" b="1" dirty="0"/>
              <a:t>Meta Tag Title Discripton</a:t>
            </a:r>
          </a:p>
          <a:p>
            <a:pPr lvl="0" indent="-457200" algn="l">
              <a:lnSpc>
                <a:spcPct val="140010"/>
              </a:lnSpc>
              <a:spcBef>
                <a:spcPts val="0"/>
              </a:spcBef>
              <a:buAutoNum type="arabicPeriod"/>
            </a:pPr>
            <a:r>
              <a:rPr lang="en" b="1" dirty="0"/>
              <a:t>Gernerate Robot.Txt</a:t>
            </a:r>
          </a:p>
          <a:p>
            <a:pPr lvl="0" indent="-457200" algn="l">
              <a:lnSpc>
                <a:spcPct val="140010"/>
              </a:lnSpc>
              <a:spcBef>
                <a:spcPts val="0"/>
              </a:spcBef>
              <a:buAutoNum type="arabicPeriod"/>
            </a:pPr>
            <a:r>
              <a:rPr lang="en-IN" b="1" dirty="0"/>
              <a:t>T</a:t>
            </a:r>
            <a:r>
              <a:rPr lang="en" b="1" dirty="0"/>
              <a:t>hen go To Google Console and do SiteMap</a:t>
            </a:r>
          </a:p>
          <a:p>
            <a:pPr lvl="0" indent="-457200" algn="l">
              <a:lnSpc>
                <a:spcPct val="140010"/>
              </a:lnSpc>
              <a:spcBef>
                <a:spcPts val="0"/>
              </a:spcBef>
              <a:buAutoNum type="arabicPeriod"/>
            </a:pPr>
            <a:r>
              <a:rPr lang="en" b="1" dirty="0"/>
              <a:t>Then Make A Post And Page</a:t>
            </a:r>
          </a:p>
          <a:p>
            <a:pPr lvl="0" indent="-457200" algn="l">
              <a:lnSpc>
                <a:spcPct val="140010"/>
              </a:lnSpc>
              <a:spcBef>
                <a:spcPts val="0"/>
              </a:spcBef>
              <a:buAutoNum type="arabicPeriod"/>
            </a:pPr>
            <a:r>
              <a:rPr lang="en" b="1" dirty="0"/>
              <a:t>Every Post Write a Meta Tag Discripton Title in html code.</a:t>
            </a:r>
          </a:p>
          <a:p>
            <a:pPr lvl="0" indent="-457200" algn="l">
              <a:lnSpc>
                <a:spcPct val="140010"/>
              </a:lnSpc>
              <a:spcBef>
                <a:spcPts val="0"/>
              </a:spcBef>
              <a:buAutoNum type="arabicPeriod"/>
            </a:pPr>
            <a:r>
              <a:rPr lang="en" b="1" dirty="0"/>
              <a:t>Then set Label Pulished Date Location Search Discription and custom robot tag check mark all option.</a:t>
            </a:r>
          </a:p>
          <a:p>
            <a:pPr lvl="0" indent="-457200" algn="l">
              <a:lnSpc>
                <a:spcPct val="140010"/>
              </a:lnSpc>
              <a:spcBef>
                <a:spcPts val="0"/>
              </a:spcBef>
              <a:buAutoNum type="arabicPeriod"/>
            </a:pPr>
            <a:r>
              <a:rPr lang="en" b="1" dirty="0"/>
              <a:t>Then Change Theme If You Want And Edit Layout Like Menu Social Media a</a:t>
            </a:r>
            <a:r>
              <a:rPr lang="en-IN" b="1" dirty="0" err="1"/>
              <a:t>nd</a:t>
            </a:r>
            <a:r>
              <a:rPr lang="en" b="1" dirty="0"/>
              <a:t> Link Pages.</a:t>
            </a:r>
          </a:p>
          <a:p>
            <a:endParaRPr lang="en-IN" dirty="0"/>
          </a:p>
        </p:txBody>
      </p:sp>
    </p:spTree>
    <p:extLst>
      <p:ext uri="{BB962C8B-B14F-4D97-AF65-F5344CB8AC3E}">
        <p14:creationId xmlns:p14="http://schemas.microsoft.com/office/powerpoint/2010/main" val="502693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7"/>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16" name="Google Shape;216;p37"/>
          <p:cNvSpPr txBox="1"/>
          <p:nvPr/>
        </p:nvSpPr>
        <p:spPr>
          <a:xfrm>
            <a:off x="1993712" y="466725"/>
            <a:ext cx="5156577" cy="427038"/>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r>
              <a:rPr lang="en" sz="2500" b="0" i="0" u="none" strike="noStrike" cap="none">
                <a:solidFill>
                  <a:srgbClr val="504C44"/>
                </a:solidFill>
                <a:latin typeface="Play"/>
                <a:ea typeface="Play"/>
                <a:cs typeface="Play"/>
                <a:sym typeface="Play"/>
              </a:rPr>
              <a:t>TASK  8 - EXAMPLE BLOG</a:t>
            </a:r>
            <a:endParaRPr sz="700"/>
          </a:p>
        </p:txBody>
      </p:sp>
      <p:sp>
        <p:nvSpPr>
          <p:cNvPr id="217" name="Google Shape;217;p37"/>
          <p:cNvSpPr txBox="1"/>
          <p:nvPr/>
        </p:nvSpPr>
        <p:spPr>
          <a:xfrm>
            <a:off x="1405599" y="1501775"/>
            <a:ext cx="6332803" cy="4739759"/>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 sz="2000" b="0" i="0" u="none" strike="noStrike" cap="none" dirty="0">
                <a:solidFill>
                  <a:srgbClr val="000000"/>
                </a:solidFill>
                <a:latin typeface="Arial"/>
                <a:ea typeface="Arial"/>
                <a:cs typeface="Arial"/>
                <a:sym typeface="Arial"/>
              </a:rPr>
              <a:t>Write a 300-word paragraph on the blog topic that you've picked up. Use keywords and write the on-page elements for it</a:t>
            </a:r>
            <a:r>
              <a:rPr lang="en" sz="2000" b="0" i="0" u="none" strike="noStrike" cap="none" dirty="0" smtClean="0">
                <a:solidFill>
                  <a:srgbClr val="000000"/>
                </a:solidFill>
                <a:latin typeface="Arial"/>
                <a:ea typeface="Arial"/>
                <a:cs typeface="Arial"/>
                <a:sym typeface="Arial"/>
              </a:rPr>
              <a:t>.</a:t>
            </a:r>
          </a:p>
          <a:p>
            <a:pPr marL="0" marR="0" lvl="0" indent="0" algn="l" rtl="0">
              <a:lnSpc>
                <a:spcPct val="140010"/>
              </a:lnSpc>
              <a:spcBef>
                <a:spcPts val="0"/>
              </a:spcBef>
              <a:spcAft>
                <a:spcPts val="0"/>
              </a:spcAft>
              <a:buNone/>
            </a:pPr>
            <a:endParaRPr lang="en" sz="2000" dirty="0"/>
          </a:p>
          <a:p>
            <a:pPr marL="457200" marR="0" lvl="0" indent="-457200" algn="l" rtl="0">
              <a:lnSpc>
                <a:spcPct val="140010"/>
              </a:lnSpc>
              <a:spcBef>
                <a:spcPts val="0"/>
              </a:spcBef>
              <a:spcAft>
                <a:spcPts val="0"/>
              </a:spcAft>
              <a:buAutoNum type="arabicPeriod"/>
            </a:pPr>
            <a:r>
              <a:rPr lang="en" dirty="0" smtClean="0"/>
              <a:t>Meta Tag Title Discripton</a:t>
            </a:r>
            <a:endParaRPr lang="en" dirty="0"/>
          </a:p>
          <a:p>
            <a:pPr marL="457200" marR="0" lvl="0" indent="-457200" algn="l" rtl="0">
              <a:lnSpc>
                <a:spcPct val="140010"/>
              </a:lnSpc>
              <a:spcBef>
                <a:spcPts val="0"/>
              </a:spcBef>
              <a:spcAft>
                <a:spcPts val="0"/>
              </a:spcAft>
              <a:buAutoNum type="arabicPeriod"/>
            </a:pPr>
            <a:r>
              <a:rPr lang="en" dirty="0" smtClean="0"/>
              <a:t>Gernerate Robot.Txt</a:t>
            </a:r>
          </a:p>
          <a:p>
            <a:pPr marL="457200" marR="0" lvl="0" indent="-457200" algn="l" rtl="0">
              <a:lnSpc>
                <a:spcPct val="140010"/>
              </a:lnSpc>
              <a:spcBef>
                <a:spcPts val="0"/>
              </a:spcBef>
              <a:spcAft>
                <a:spcPts val="0"/>
              </a:spcAft>
              <a:buAutoNum type="arabicPeriod"/>
            </a:pPr>
            <a:r>
              <a:rPr lang="en-IN" dirty="0" smtClean="0"/>
              <a:t>T</a:t>
            </a:r>
            <a:r>
              <a:rPr lang="en" dirty="0" smtClean="0"/>
              <a:t>hen go To Google Console and do SiteMap</a:t>
            </a:r>
          </a:p>
          <a:p>
            <a:pPr marL="457200" marR="0" lvl="0" indent="-457200" algn="l" rtl="0">
              <a:lnSpc>
                <a:spcPct val="140010"/>
              </a:lnSpc>
              <a:spcBef>
                <a:spcPts val="0"/>
              </a:spcBef>
              <a:spcAft>
                <a:spcPts val="0"/>
              </a:spcAft>
              <a:buAutoNum type="arabicPeriod"/>
            </a:pPr>
            <a:r>
              <a:rPr lang="en" dirty="0" smtClean="0"/>
              <a:t>Then Make A Post And Page</a:t>
            </a:r>
          </a:p>
          <a:p>
            <a:pPr marL="457200" marR="0" lvl="0" indent="-457200" algn="l" rtl="0">
              <a:lnSpc>
                <a:spcPct val="140010"/>
              </a:lnSpc>
              <a:spcBef>
                <a:spcPts val="0"/>
              </a:spcBef>
              <a:spcAft>
                <a:spcPts val="0"/>
              </a:spcAft>
              <a:buAutoNum type="arabicPeriod"/>
            </a:pPr>
            <a:r>
              <a:rPr lang="en" dirty="0" smtClean="0"/>
              <a:t>Every Post Write a Meta Tag Discripton Title in html code.</a:t>
            </a:r>
          </a:p>
          <a:p>
            <a:pPr marL="457200" marR="0" lvl="0" indent="-457200" algn="l" rtl="0">
              <a:lnSpc>
                <a:spcPct val="140010"/>
              </a:lnSpc>
              <a:spcBef>
                <a:spcPts val="0"/>
              </a:spcBef>
              <a:spcAft>
                <a:spcPts val="0"/>
              </a:spcAft>
              <a:buAutoNum type="arabicPeriod"/>
            </a:pPr>
            <a:r>
              <a:rPr lang="en" dirty="0" smtClean="0"/>
              <a:t>Then set Label Pulished Date Location Search Discription and custom robot tag check mark all option.</a:t>
            </a:r>
          </a:p>
          <a:p>
            <a:pPr marL="457200" marR="0" lvl="0" indent="-457200" algn="l" rtl="0">
              <a:lnSpc>
                <a:spcPct val="140010"/>
              </a:lnSpc>
              <a:spcBef>
                <a:spcPts val="0"/>
              </a:spcBef>
              <a:spcAft>
                <a:spcPts val="0"/>
              </a:spcAft>
              <a:buAutoNum type="arabicPeriod"/>
            </a:pPr>
            <a:r>
              <a:rPr lang="en" dirty="0" smtClean="0"/>
              <a:t>Then Change Theme If You Want And Edit Layout Like Menu Social Media a</a:t>
            </a:r>
            <a:r>
              <a:rPr lang="en-IN" dirty="0" err="1" smtClean="0"/>
              <a:t>nd</a:t>
            </a:r>
            <a:r>
              <a:rPr lang="en" dirty="0" smtClean="0"/>
              <a:t> Link Pages.</a:t>
            </a:r>
          </a:p>
          <a:p>
            <a:pPr marL="457200" marR="0" lvl="0" indent="-457200" algn="l" rtl="0">
              <a:lnSpc>
                <a:spcPct val="140010"/>
              </a:lnSpc>
              <a:spcBef>
                <a:spcPts val="0"/>
              </a:spcBef>
              <a:spcAft>
                <a:spcPts val="0"/>
              </a:spcAft>
              <a:buAutoNum type="arabicPeriod"/>
            </a:pPr>
            <a:endParaRPr lang="en"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8"/>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223" name="Google Shape;223;p38"/>
          <p:cNvSpPr txBox="1"/>
          <p:nvPr/>
        </p:nvSpPr>
        <p:spPr>
          <a:xfrm>
            <a:off x="1325037" y="466725"/>
            <a:ext cx="6493925" cy="427038"/>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r>
              <a:rPr lang="en" sz="2500" b="0" i="0" u="none" strike="noStrike" cap="none">
                <a:solidFill>
                  <a:srgbClr val="504C44"/>
                </a:solidFill>
                <a:latin typeface="Play"/>
                <a:ea typeface="Play"/>
                <a:cs typeface="Play"/>
                <a:sym typeface="Play"/>
              </a:rPr>
              <a:t>CONCLUSION AND TAKEAWAYS</a:t>
            </a:r>
            <a:endParaRPr sz="700"/>
          </a:p>
        </p:txBody>
      </p:sp>
      <p:sp>
        <p:nvSpPr>
          <p:cNvPr id="224" name="Google Shape;224;p38"/>
          <p:cNvSpPr txBox="1"/>
          <p:nvPr/>
        </p:nvSpPr>
        <p:spPr>
          <a:xfrm>
            <a:off x="1405599" y="1501775"/>
            <a:ext cx="6332803" cy="1749425"/>
          </a:xfrm>
          <a:prstGeom prst="rect">
            <a:avLst/>
          </a:prstGeom>
          <a:noFill/>
          <a:ln>
            <a:noFill/>
          </a:ln>
        </p:spPr>
        <p:txBody>
          <a:bodyPr spcFirstLastPara="1" wrap="square" lIns="0" tIns="0" rIns="0" bIns="0" anchor="t" anchorCtr="0">
            <a:spAutoFit/>
          </a:bodyPr>
          <a:lstStyle/>
          <a:p>
            <a:pPr marL="431800" marR="0" lvl="1" indent="-215900" algn="l" rtl="0">
              <a:lnSpc>
                <a:spcPct val="140010"/>
              </a:lnSpc>
              <a:spcBef>
                <a:spcPts val="0"/>
              </a:spcBef>
              <a:spcAft>
                <a:spcPts val="0"/>
              </a:spcAft>
              <a:buClr>
                <a:srgbClr val="000000"/>
              </a:buClr>
              <a:buSzPts val="2000"/>
              <a:buFont typeface="Arial"/>
              <a:buChar char="•"/>
            </a:pPr>
            <a:r>
              <a:rPr lang="en" sz="2000" b="0" i="0" u="none" strike="noStrike" cap="none">
                <a:solidFill>
                  <a:srgbClr val="000000"/>
                </a:solidFill>
                <a:latin typeface="Arial"/>
                <a:ea typeface="Arial"/>
                <a:cs typeface="Arial"/>
                <a:sym typeface="Arial"/>
              </a:rPr>
              <a:t>How this project has helped you to understand the objectives and goals of the SEO Strategy</a:t>
            </a:r>
            <a:endParaRPr sz="700"/>
          </a:p>
          <a:p>
            <a:pPr marL="431800" marR="0" lvl="1" indent="-215900" algn="l" rtl="0">
              <a:lnSpc>
                <a:spcPct val="140010"/>
              </a:lnSpc>
              <a:spcBef>
                <a:spcPts val="0"/>
              </a:spcBef>
              <a:spcAft>
                <a:spcPts val="0"/>
              </a:spcAft>
              <a:buClr>
                <a:srgbClr val="000000"/>
              </a:buClr>
              <a:buSzPts val="2000"/>
              <a:buFont typeface="Arial"/>
              <a:buChar char="•"/>
            </a:pPr>
            <a:r>
              <a:rPr lang="en" sz="2000" b="0" i="0" u="none" strike="noStrike" cap="none">
                <a:solidFill>
                  <a:srgbClr val="000000"/>
                </a:solidFill>
                <a:latin typeface="Arial"/>
                <a:ea typeface="Arial"/>
                <a:cs typeface="Arial"/>
                <a:sym typeface="Arial"/>
              </a:rPr>
              <a:t>Briefly explain,  how you are going to use the knowledge of SEO Strategy to achieve your goals and targets in Digital Marketing</a:t>
            </a:r>
            <a:endParaRPr sz="7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7"/>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46" name="Google Shape;146;p27"/>
          <p:cNvSpPr txBox="1"/>
          <p:nvPr/>
        </p:nvSpPr>
        <p:spPr>
          <a:xfrm>
            <a:off x="2294404" y="466725"/>
            <a:ext cx="4555194" cy="427038"/>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r>
              <a:rPr lang="en" sz="2500" b="0" i="0" u="none" strike="noStrike" cap="none">
                <a:solidFill>
                  <a:srgbClr val="504C44"/>
                </a:solidFill>
                <a:latin typeface="Play"/>
                <a:ea typeface="Play"/>
                <a:cs typeface="Play"/>
                <a:sym typeface="Play"/>
              </a:rPr>
              <a:t>PROBLEM STATEMENT</a:t>
            </a:r>
            <a:endParaRPr sz="700"/>
          </a:p>
        </p:txBody>
      </p:sp>
      <p:sp>
        <p:nvSpPr>
          <p:cNvPr id="147" name="Google Shape;147;p27"/>
          <p:cNvSpPr txBox="1"/>
          <p:nvPr/>
        </p:nvSpPr>
        <p:spPr>
          <a:xfrm>
            <a:off x="514350" y="1459865"/>
            <a:ext cx="8115300" cy="1378839"/>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 sz="1600" dirty="0" smtClean="0"/>
              <a:t>Hello This is Our First and New Burger Shop. </a:t>
            </a:r>
            <a:r>
              <a:rPr lang="en-IN" sz="1600" dirty="0" smtClean="0"/>
              <a:t>A</a:t>
            </a:r>
            <a:r>
              <a:rPr lang="en" sz="1600" dirty="0" smtClean="0"/>
              <a:t>nd we make website and promote.</a:t>
            </a:r>
            <a:endParaRPr sz="700" dirty="0"/>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dirty="0">
              <a:solidFill>
                <a:srgbClr val="000000"/>
              </a:solidFill>
              <a:latin typeface="Arial"/>
              <a:ea typeface="Arial"/>
              <a:cs typeface="Arial"/>
              <a:sym typeface="Arial"/>
            </a:endParaRPr>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dirty="0">
              <a:solidFill>
                <a:srgbClr val="000000"/>
              </a:solidFill>
              <a:latin typeface="Arial"/>
              <a:ea typeface="Arial"/>
              <a:cs typeface="Arial"/>
              <a:sym typeface="Arial"/>
            </a:endParaRPr>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8"/>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53" name="Google Shape;153;p28"/>
          <p:cNvSpPr txBox="1"/>
          <p:nvPr/>
        </p:nvSpPr>
        <p:spPr>
          <a:xfrm>
            <a:off x="3281238" y="466725"/>
            <a:ext cx="2581525" cy="427038"/>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r>
              <a:rPr lang="en" sz="2500" b="0" i="0" u="none" strike="noStrike" cap="none">
                <a:solidFill>
                  <a:srgbClr val="504C44"/>
                </a:solidFill>
                <a:latin typeface="Play"/>
                <a:ea typeface="Play"/>
                <a:cs typeface="Play"/>
                <a:sym typeface="Play"/>
              </a:rPr>
              <a:t>OBJECTIVES</a:t>
            </a:r>
            <a:endParaRPr sz="700"/>
          </a:p>
        </p:txBody>
      </p:sp>
      <p:sp>
        <p:nvSpPr>
          <p:cNvPr id="154" name="Google Shape;154;p28"/>
          <p:cNvSpPr txBox="1"/>
          <p:nvPr/>
        </p:nvSpPr>
        <p:spPr>
          <a:xfrm>
            <a:off x="514350" y="1515223"/>
            <a:ext cx="8115300" cy="111188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 sz="1600" b="0" i="0" u="none" strike="noStrike" cap="none">
                <a:solidFill>
                  <a:srgbClr val="000000"/>
                </a:solidFill>
                <a:latin typeface="Arial"/>
                <a:ea typeface="Arial"/>
                <a:cs typeface="Arial"/>
                <a:sym typeface="Arial"/>
              </a:rPr>
              <a:t>Edit this slide to add the objectives of the Project </a:t>
            </a:r>
            <a:endParaRPr sz="700"/>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a:solidFill>
                <a:srgbClr val="000000"/>
              </a:solidFill>
              <a:latin typeface="Arial"/>
              <a:ea typeface="Arial"/>
              <a:cs typeface="Arial"/>
              <a:sym typeface="Arial"/>
            </a:endParaRPr>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a:solidFill>
                <a:srgbClr val="000000"/>
              </a:solidFill>
              <a:latin typeface="Arial"/>
              <a:ea typeface="Arial"/>
              <a:cs typeface="Arial"/>
              <a:sym typeface="Arial"/>
            </a:endParaRPr>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0" name="Google Shape;160;p29"/>
          <p:cNvSpPr txBox="1"/>
          <p:nvPr/>
        </p:nvSpPr>
        <p:spPr>
          <a:xfrm>
            <a:off x="3433202" y="466725"/>
            <a:ext cx="2277596" cy="427038"/>
          </a:xfrm>
          <a:prstGeom prst="rect">
            <a:avLst/>
          </a:prstGeom>
          <a:noFill/>
          <a:ln>
            <a:noFill/>
          </a:ln>
        </p:spPr>
        <p:txBody>
          <a:bodyPr spcFirstLastPara="1" wrap="square" lIns="0" tIns="0" rIns="0" bIns="0" anchor="t" anchorCtr="0">
            <a:spAutoFit/>
          </a:bodyPr>
          <a:lstStyle/>
          <a:p>
            <a:pPr marL="0" marR="0" lvl="0" indent="0" algn="l" rtl="0">
              <a:lnSpc>
                <a:spcPct val="140008"/>
              </a:lnSpc>
              <a:spcBef>
                <a:spcPts val="0"/>
              </a:spcBef>
              <a:spcAft>
                <a:spcPts val="0"/>
              </a:spcAft>
              <a:buNone/>
            </a:pPr>
            <a:r>
              <a:rPr lang="en" sz="2500" b="0" i="0" u="none" strike="noStrike" cap="none">
                <a:solidFill>
                  <a:srgbClr val="504C44"/>
                </a:solidFill>
                <a:latin typeface="Play"/>
                <a:ea typeface="Play"/>
                <a:cs typeface="Play"/>
                <a:sym typeface="Play"/>
              </a:rPr>
              <a:t>APPROACH</a:t>
            </a:r>
            <a:endParaRPr sz="700"/>
          </a:p>
        </p:txBody>
      </p:sp>
      <p:sp>
        <p:nvSpPr>
          <p:cNvPr id="161" name="Google Shape;161;p29"/>
          <p:cNvSpPr txBox="1"/>
          <p:nvPr/>
        </p:nvSpPr>
        <p:spPr>
          <a:xfrm>
            <a:off x="514350" y="1515223"/>
            <a:ext cx="8115300" cy="1111885"/>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 sz="1600" b="0" i="0" u="none" strike="noStrike" cap="none">
                <a:solidFill>
                  <a:srgbClr val="000000"/>
                </a:solidFill>
                <a:latin typeface="Arial"/>
                <a:ea typeface="Arial"/>
                <a:cs typeface="Arial"/>
                <a:sym typeface="Arial"/>
              </a:rPr>
              <a:t>Edit this slide to add the Project approach statement</a:t>
            </a:r>
            <a:endParaRPr sz="700"/>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a:solidFill>
                <a:srgbClr val="000000"/>
              </a:solidFill>
              <a:latin typeface="Arial"/>
              <a:ea typeface="Arial"/>
              <a:cs typeface="Arial"/>
              <a:sym typeface="Arial"/>
            </a:endParaRPr>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a:solidFill>
                <a:srgbClr val="000000"/>
              </a:solidFill>
              <a:latin typeface="Arial"/>
              <a:ea typeface="Arial"/>
              <a:cs typeface="Arial"/>
              <a:sym typeface="Arial"/>
            </a:endParaRPr>
          </a:p>
          <a:p>
            <a:pPr marL="342900" marR="0" lvl="1" indent="-63500" algn="l" rtl="0">
              <a:lnSpc>
                <a:spcPct val="140000"/>
              </a:lnSpc>
              <a:spcBef>
                <a:spcPts val="0"/>
              </a:spcBef>
              <a:spcAft>
                <a:spcPts val="0"/>
              </a:spcAft>
              <a:buClr>
                <a:schemeClr val="dk1"/>
              </a:buClr>
              <a:buSzPts val="1600"/>
              <a:buFont typeface="Arial"/>
              <a:buNone/>
            </a:pPr>
            <a:endParaRPr sz="16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p:nvPr/>
        </p:nvSpPr>
        <p:spPr>
          <a:xfrm>
            <a:off x="7684955" y="4366734"/>
            <a:ext cx="1605365" cy="622658"/>
          </a:xfrm>
          <a:custGeom>
            <a:avLst/>
            <a:gdLst/>
            <a:ahLst/>
            <a:cxnLst/>
            <a:rect l="l" t="t" r="r" b="b"/>
            <a:pathLst>
              <a:path w="1782412" h="691328" extrusionOk="0">
                <a:moveTo>
                  <a:pt x="1657952" y="691328"/>
                </a:moveTo>
                <a:lnTo>
                  <a:pt x="124460" y="691328"/>
                </a:lnTo>
                <a:cubicBezTo>
                  <a:pt x="55880" y="691328"/>
                  <a:pt x="0" y="635448"/>
                  <a:pt x="0" y="566868"/>
                </a:cubicBezTo>
                <a:lnTo>
                  <a:pt x="0" y="124460"/>
                </a:lnTo>
                <a:cubicBezTo>
                  <a:pt x="0" y="55880"/>
                  <a:pt x="55880" y="0"/>
                  <a:pt x="124460" y="0"/>
                </a:cubicBezTo>
                <a:lnTo>
                  <a:pt x="1657952" y="0"/>
                </a:lnTo>
                <a:cubicBezTo>
                  <a:pt x="1726532" y="0"/>
                  <a:pt x="1782412" y="55880"/>
                  <a:pt x="1782412" y="124460"/>
                </a:cubicBezTo>
                <a:lnTo>
                  <a:pt x="1782412" y="566868"/>
                </a:lnTo>
                <a:cubicBezTo>
                  <a:pt x="1782412" y="635448"/>
                  <a:pt x="1726532" y="691328"/>
                  <a:pt x="1657952" y="691328"/>
                </a:cubicBezTo>
                <a:close/>
              </a:path>
            </a:pathLst>
          </a:custGeom>
          <a:solidFill>
            <a:srgbClr val="FF9406"/>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167" name="Google Shape;167;p30"/>
          <p:cNvSpPr txBox="1"/>
          <p:nvPr/>
        </p:nvSpPr>
        <p:spPr>
          <a:xfrm>
            <a:off x="1236142" y="466725"/>
            <a:ext cx="6671716" cy="869950"/>
          </a:xfrm>
          <a:prstGeom prst="rect">
            <a:avLst/>
          </a:prstGeom>
          <a:noFill/>
          <a:ln>
            <a:noFill/>
          </a:ln>
        </p:spPr>
        <p:txBody>
          <a:bodyPr spcFirstLastPara="1" wrap="square" lIns="0" tIns="0" rIns="0" bIns="0" anchor="t" anchorCtr="0">
            <a:spAutoFit/>
          </a:bodyPr>
          <a:lstStyle/>
          <a:p>
            <a:pPr marL="0" marR="0" lvl="0" indent="0" algn="ctr" rtl="0">
              <a:lnSpc>
                <a:spcPct val="140008"/>
              </a:lnSpc>
              <a:spcBef>
                <a:spcPts val="0"/>
              </a:spcBef>
              <a:spcAft>
                <a:spcPts val="0"/>
              </a:spcAft>
              <a:buNone/>
            </a:pPr>
            <a:r>
              <a:rPr lang="en" sz="2500" b="0" i="0" u="none" strike="noStrike" cap="none">
                <a:solidFill>
                  <a:srgbClr val="504C44"/>
                </a:solidFill>
                <a:latin typeface="Play"/>
                <a:ea typeface="Play"/>
                <a:cs typeface="Play"/>
                <a:sym typeface="Play"/>
              </a:rPr>
              <a:t>TASK 1 - CREATE A WEBSITE STRUCTURE</a:t>
            </a:r>
            <a:endParaRPr sz="700"/>
          </a:p>
        </p:txBody>
      </p:sp>
      <p:sp>
        <p:nvSpPr>
          <p:cNvPr id="168" name="Google Shape;168;p30"/>
          <p:cNvSpPr txBox="1"/>
          <p:nvPr/>
        </p:nvSpPr>
        <p:spPr>
          <a:xfrm>
            <a:off x="891007" y="1423988"/>
            <a:ext cx="7361986" cy="3205162"/>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 sz="2300" b="0" i="0" u="none" strike="noStrike" cap="none">
                <a:solidFill>
                  <a:srgbClr val="000000"/>
                </a:solidFill>
                <a:latin typeface="Arial"/>
                <a:ea typeface="Arial"/>
                <a:cs typeface="Arial"/>
                <a:sym typeface="Arial"/>
              </a:rPr>
              <a:t>Website structure is the different types of pages you will have on your website and how are they connected with each other. You can create a Hierarchical, or tree-like structure for your website, something that is user-friendly and easily navigable. </a:t>
            </a:r>
            <a:endParaRPr sz="700"/>
          </a:p>
          <a:p>
            <a:pPr marL="0" marR="0" lvl="0" indent="0" algn="l" rtl="0">
              <a:lnSpc>
                <a:spcPct val="14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40000"/>
              </a:lnSpc>
              <a:spcBef>
                <a:spcPts val="0"/>
              </a:spcBef>
              <a:spcAft>
                <a:spcPts val="0"/>
              </a:spcAft>
              <a:buNone/>
            </a:pPr>
            <a:r>
              <a:rPr lang="en" sz="2300" b="0" i="0" u="none" strike="noStrike" cap="none">
                <a:solidFill>
                  <a:srgbClr val="000000"/>
                </a:solidFill>
                <a:latin typeface="Arial"/>
                <a:ea typeface="Arial"/>
                <a:cs typeface="Arial"/>
                <a:sym typeface="Arial"/>
              </a:rPr>
              <a:t>You can edit this slide to add your Website Structure or paste a screenshot. </a:t>
            </a:r>
            <a:endParaRPr sz="7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7557" y="404552"/>
            <a:ext cx="3452586" cy="428844"/>
          </a:xfrm>
          <a:solidFill>
            <a:schemeClr val="accent1"/>
          </a:solidFill>
        </p:spPr>
        <p:txBody>
          <a:bodyPr/>
          <a:lstStyle/>
          <a:p>
            <a:r>
              <a:rPr lang="en-US" dirty="0" smtClean="0"/>
              <a:t>Smash Burger </a:t>
            </a:r>
            <a:r>
              <a:rPr lang="en-US" dirty="0" err="1" smtClean="0"/>
              <a:t>Mafra</a:t>
            </a:r>
            <a:endParaRPr lang="en-IN" dirty="0"/>
          </a:p>
        </p:txBody>
      </p:sp>
      <p:sp>
        <p:nvSpPr>
          <p:cNvPr id="3" name="Subtitle 2"/>
          <p:cNvSpPr>
            <a:spLocks noGrp="1"/>
          </p:cNvSpPr>
          <p:nvPr>
            <p:ph type="subTitle" idx="1"/>
          </p:nvPr>
        </p:nvSpPr>
        <p:spPr>
          <a:xfrm>
            <a:off x="1836056" y="2403937"/>
            <a:ext cx="1030515" cy="342900"/>
          </a:xfrm>
          <a:solidFill>
            <a:schemeClr val="accent1"/>
          </a:solidFill>
          <a:ln>
            <a:noFill/>
          </a:ln>
        </p:spPr>
        <p:txBody>
          <a:bodyPr spcFirstLastPara="1" wrap="square" lIns="45725" tIns="22850" rIns="45725" bIns="22850" anchor="ctr" anchorCtr="0">
            <a:normAutofit fontScale="92500" lnSpcReduction="10000"/>
          </a:bodyPr>
          <a:lstStyle/>
          <a:p>
            <a:pPr>
              <a:spcBef>
                <a:spcPts val="0"/>
              </a:spcBef>
              <a:buClr>
                <a:schemeClr val="dk1"/>
              </a:buClr>
              <a:buSzPts val="900"/>
              <a:buFont typeface="Calibri"/>
            </a:pPr>
            <a:r>
              <a:rPr lang="en-US" sz="2200" dirty="0">
                <a:solidFill>
                  <a:schemeClr val="dk1"/>
                </a:solidFill>
                <a:sym typeface="Arial"/>
              </a:rPr>
              <a:t>Food</a:t>
            </a:r>
            <a:endParaRPr lang="en-IN" sz="2200" dirty="0">
              <a:solidFill>
                <a:schemeClr val="dk1"/>
              </a:solidFill>
              <a:sym typeface="Arial"/>
            </a:endParaRPr>
          </a:p>
        </p:txBody>
      </p:sp>
      <p:sp>
        <p:nvSpPr>
          <p:cNvPr id="4" name="Subtitle 2"/>
          <p:cNvSpPr txBox="1">
            <a:spLocks/>
          </p:cNvSpPr>
          <p:nvPr/>
        </p:nvSpPr>
        <p:spPr>
          <a:xfrm>
            <a:off x="2380342" y="1493535"/>
            <a:ext cx="1143000" cy="342900"/>
          </a:xfrm>
          <a:prstGeom prst="rect">
            <a:avLst/>
          </a:prstGeom>
          <a:solidFill>
            <a:schemeClr val="accent1"/>
          </a:solidFill>
          <a:ln>
            <a:noFill/>
          </a:ln>
        </p:spPr>
        <p:txBody>
          <a:bodyPr spcFirstLastPara="1" wrap="square" lIns="45725" tIns="22850" rIns="45725" bIns="22850" anchor="ctr" anchorCtr="0">
            <a:normAutofit fontScale="92500" lnSpcReduction="10000"/>
          </a:bodyPr>
          <a:lstStyle>
            <a:defPPr marR="0" lvl="0" algn="l" rtl="0">
              <a:lnSpc>
                <a:spcPct val="100000"/>
              </a:lnSpc>
              <a:spcBef>
                <a:spcPts val="0"/>
              </a:spcBef>
              <a:spcAft>
                <a:spcPts val="0"/>
              </a:spcAft>
              <a:defRPr/>
            </a:defPPr>
            <a:lvl1pPr algn="ctr">
              <a:buClr>
                <a:schemeClr val="dk1"/>
              </a:buClr>
              <a:buSzPts val="900"/>
              <a:buFont typeface="Calibri"/>
              <a:buNone/>
              <a:defRPr sz="2200">
                <a:solidFill>
                  <a:schemeClr val="dk1"/>
                </a:solidFill>
                <a:latin typeface="Calibri"/>
                <a:ea typeface="Calibri"/>
                <a:cs typeface="Calibri"/>
              </a:defRPr>
            </a:lvl1pPr>
            <a:lvl2pPr>
              <a:buSzPts val="700"/>
              <a:buNone/>
              <a:defRPr sz="900"/>
            </a:lvl2pPr>
            <a:lvl3pPr>
              <a:buSzPts val="700"/>
              <a:buNone/>
              <a:defRPr sz="900"/>
            </a:lvl3pPr>
            <a:lvl4pPr>
              <a:buSzPts val="700"/>
              <a:buNone/>
              <a:defRPr sz="900"/>
            </a:lvl4pPr>
            <a:lvl5pPr>
              <a:buSzPts val="700"/>
              <a:buNone/>
              <a:defRPr sz="900"/>
            </a:lvl5pPr>
            <a:lvl6pPr>
              <a:buSzPts val="700"/>
              <a:buNone/>
              <a:defRPr sz="900"/>
            </a:lvl6pPr>
            <a:lvl7pPr>
              <a:buSzPts val="700"/>
              <a:buNone/>
              <a:defRPr sz="900"/>
            </a:lvl7pPr>
            <a:lvl8pPr>
              <a:buSzPts val="700"/>
              <a:buNone/>
              <a:defRPr sz="900"/>
            </a:lvl8pPr>
            <a:lvl9pPr>
              <a:buSzPts val="700"/>
              <a:buNone/>
              <a:defRPr sz="900"/>
            </a:lvl9pPr>
          </a:lstStyle>
          <a:p>
            <a:r>
              <a:rPr lang="en-US" dirty="0"/>
              <a:t>Menu</a:t>
            </a:r>
            <a:endParaRPr lang="en-IN" dirty="0"/>
          </a:p>
        </p:txBody>
      </p:sp>
      <p:sp>
        <p:nvSpPr>
          <p:cNvPr id="5" name="Subtitle 2"/>
          <p:cNvSpPr txBox="1">
            <a:spLocks/>
          </p:cNvSpPr>
          <p:nvPr/>
        </p:nvSpPr>
        <p:spPr>
          <a:xfrm>
            <a:off x="3940627" y="1507547"/>
            <a:ext cx="1143000" cy="342900"/>
          </a:xfrm>
          <a:prstGeom prst="rect">
            <a:avLst/>
          </a:prstGeom>
          <a:solidFill>
            <a:schemeClr val="accent1"/>
          </a:solidFill>
          <a:ln>
            <a:noFill/>
          </a:ln>
        </p:spPr>
        <p:txBody>
          <a:bodyPr spcFirstLastPara="1" wrap="square" lIns="45725" tIns="22850" rIns="45725" bIns="22850" anchor="ctr" anchorCtr="0">
            <a:normAutofit fontScale="92500" lnSpcReduction="10000"/>
          </a:bodyPr>
          <a:lstStyle>
            <a:defPPr marR="0" lvl="0" algn="l" rtl="0">
              <a:lnSpc>
                <a:spcPct val="100000"/>
              </a:lnSpc>
              <a:spcBef>
                <a:spcPts val="0"/>
              </a:spcBef>
              <a:spcAft>
                <a:spcPts val="0"/>
              </a:spcAft>
              <a:defRPr/>
            </a:defPPr>
            <a:lvl1pPr algn="ctr">
              <a:buClr>
                <a:schemeClr val="dk1"/>
              </a:buClr>
              <a:buSzPts val="900"/>
              <a:buFont typeface="Calibri"/>
              <a:buNone/>
              <a:defRPr sz="2200">
                <a:solidFill>
                  <a:schemeClr val="dk1"/>
                </a:solidFill>
                <a:latin typeface="Calibri"/>
                <a:ea typeface="Calibri"/>
                <a:cs typeface="Calibri"/>
              </a:defRPr>
            </a:lvl1pPr>
            <a:lvl2pPr>
              <a:buSzPts val="700"/>
              <a:buNone/>
              <a:defRPr sz="900"/>
            </a:lvl2pPr>
            <a:lvl3pPr>
              <a:buSzPts val="700"/>
              <a:buNone/>
              <a:defRPr sz="900"/>
            </a:lvl3pPr>
            <a:lvl4pPr>
              <a:buSzPts val="700"/>
              <a:buNone/>
              <a:defRPr sz="900"/>
            </a:lvl4pPr>
            <a:lvl5pPr>
              <a:buSzPts val="700"/>
              <a:buNone/>
              <a:defRPr sz="900"/>
            </a:lvl5pPr>
            <a:lvl6pPr>
              <a:buSzPts val="700"/>
              <a:buNone/>
              <a:defRPr sz="900"/>
            </a:lvl6pPr>
            <a:lvl7pPr>
              <a:buSzPts val="700"/>
              <a:buNone/>
              <a:defRPr sz="900"/>
            </a:lvl7pPr>
            <a:lvl8pPr>
              <a:buSzPts val="700"/>
              <a:buNone/>
              <a:defRPr sz="900"/>
            </a:lvl8pPr>
            <a:lvl9pPr>
              <a:buSzPts val="700"/>
              <a:buNone/>
              <a:defRPr sz="900"/>
            </a:lvl9pPr>
          </a:lstStyle>
          <a:p>
            <a:r>
              <a:rPr lang="en-US" dirty="0"/>
              <a:t>About</a:t>
            </a:r>
            <a:endParaRPr lang="en-IN" dirty="0"/>
          </a:p>
        </p:txBody>
      </p:sp>
      <p:sp>
        <p:nvSpPr>
          <p:cNvPr id="6" name="Subtitle 2"/>
          <p:cNvSpPr txBox="1">
            <a:spLocks/>
          </p:cNvSpPr>
          <p:nvPr/>
        </p:nvSpPr>
        <p:spPr>
          <a:xfrm>
            <a:off x="5751286" y="1478703"/>
            <a:ext cx="1143000" cy="342900"/>
          </a:xfrm>
          <a:prstGeom prst="rect">
            <a:avLst/>
          </a:prstGeom>
          <a:solidFill>
            <a:schemeClr val="accent1"/>
          </a:solidFill>
          <a:ln>
            <a:noFill/>
          </a:ln>
        </p:spPr>
        <p:txBody>
          <a:bodyPr spcFirstLastPara="1" wrap="square" lIns="45725" tIns="22850" rIns="45725" bIns="22850" anchor="ctr" anchorCtr="0">
            <a:normAutofit fontScale="92500" lnSpcReduction="10000"/>
          </a:bodyPr>
          <a:lstStyle>
            <a:defPPr marR="0" lvl="0" algn="l" rtl="0">
              <a:lnSpc>
                <a:spcPct val="100000"/>
              </a:lnSpc>
              <a:spcBef>
                <a:spcPts val="0"/>
              </a:spcBef>
              <a:spcAft>
                <a:spcPts val="0"/>
              </a:spcAft>
              <a:defRPr/>
            </a:defPPr>
            <a:lvl1pPr algn="ctr">
              <a:buClr>
                <a:schemeClr val="dk1"/>
              </a:buClr>
              <a:buSzPts val="900"/>
              <a:buFont typeface="Calibri"/>
              <a:buNone/>
              <a:defRPr sz="2200">
                <a:solidFill>
                  <a:schemeClr val="dk1"/>
                </a:solidFill>
                <a:latin typeface="Calibri"/>
                <a:ea typeface="Calibri"/>
                <a:cs typeface="Calibri"/>
              </a:defRPr>
            </a:lvl1pPr>
            <a:lvl2pPr>
              <a:buSzPts val="700"/>
              <a:buNone/>
              <a:defRPr sz="900"/>
            </a:lvl2pPr>
            <a:lvl3pPr>
              <a:buSzPts val="700"/>
              <a:buNone/>
              <a:defRPr sz="900"/>
            </a:lvl3pPr>
            <a:lvl4pPr>
              <a:buSzPts val="700"/>
              <a:buNone/>
              <a:defRPr sz="900"/>
            </a:lvl4pPr>
            <a:lvl5pPr>
              <a:buSzPts val="700"/>
              <a:buNone/>
              <a:defRPr sz="900"/>
            </a:lvl5pPr>
            <a:lvl6pPr>
              <a:buSzPts val="700"/>
              <a:buNone/>
              <a:defRPr sz="900"/>
            </a:lvl6pPr>
            <a:lvl7pPr>
              <a:buSzPts val="700"/>
              <a:buNone/>
              <a:defRPr sz="900"/>
            </a:lvl7pPr>
            <a:lvl8pPr>
              <a:buSzPts val="700"/>
              <a:buNone/>
              <a:defRPr sz="900"/>
            </a:lvl8pPr>
            <a:lvl9pPr>
              <a:buSzPts val="700"/>
              <a:buNone/>
              <a:defRPr sz="900"/>
            </a:lvl9pPr>
          </a:lstStyle>
          <a:p>
            <a:r>
              <a:rPr lang="en-US" dirty="0"/>
              <a:t>Contact</a:t>
            </a:r>
            <a:endParaRPr lang="en-IN" dirty="0"/>
          </a:p>
        </p:txBody>
      </p:sp>
      <p:sp>
        <p:nvSpPr>
          <p:cNvPr id="7" name="Subtitle 2"/>
          <p:cNvSpPr txBox="1">
            <a:spLocks/>
          </p:cNvSpPr>
          <p:nvPr/>
        </p:nvSpPr>
        <p:spPr>
          <a:xfrm>
            <a:off x="547915" y="3348951"/>
            <a:ext cx="1143000" cy="342900"/>
          </a:xfrm>
          <a:prstGeom prst="rect">
            <a:avLst/>
          </a:prstGeom>
          <a:solidFill>
            <a:schemeClr val="accent1"/>
          </a:solidFill>
          <a:ln>
            <a:noFill/>
          </a:ln>
        </p:spPr>
        <p:txBody>
          <a:bodyPr spcFirstLastPara="1" wrap="square" lIns="45725" tIns="22850" rIns="45725" bIns="22850" anchor="ctr" anchorCtr="0">
            <a:normAutofit fontScale="92500" lnSpcReduction="10000"/>
          </a:bodyPr>
          <a:lstStyle>
            <a:defPPr marR="0" lvl="0" algn="l" rtl="0">
              <a:lnSpc>
                <a:spcPct val="100000"/>
              </a:lnSpc>
              <a:spcBef>
                <a:spcPts val="0"/>
              </a:spcBef>
              <a:spcAft>
                <a:spcPts val="0"/>
              </a:spcAft>
            </a:defPPr>
            <a:lvl1pPr marL="457200" indent="-330200" algn="ctr">
              <a:buClr>
                <a:schemeClr val="dk1"/>
              </a:buClr>
              <a:buSzPts val="900"/>
              <a:buFont typeface="Calibri"/>
              <a:buNone/>
              <a:defRPr sz="2200">
                <a:solidFill>
                  <a:schemeClr val="dk1"/>
                </a:solidFill>
                <a:latin typeface="Calibri"/>
                <a:ea typeface="Calibri"/>
                <a:cs typeface="Calibri"/>
                <a:sym typeface="Calibri"/>
              </a:defRPr>
            </a:lvl1pPr>
            <a:lvl2pPr marL="914400" indent="-317500" algn="ctr">
              <a:spcBef>
                <a:spcPts val="300"/>
              </a:spcBef>
              <a:buClr>
                <a:srgbClr val="888888"/>
              </a:buClr>
              <a:buSzPts val="1400"/>
              <a:buNone/>
              <a:defRPr>
                <a:solidFill>
                  <a:srgbClr val="888888"/>
                </a:solidFill>
                <a:latin typeface="Calibri"/>
                <a:ea typeface="Calibri"/>
                <a:cs typeface="Calibri"/>
                <a:sym typeface="Calibri"/>
              </a:defRPr>
            </a:lvl2pPr>
            <a:lvl3pPr marL="1371600" indent="-304800" algn="ctr">
              <a:spcBef>
                <a:spcPts val="200"/>
              </a:spcBef>
              <a:buClr>
                <a:srgbClr val="888888"/>
              </a:buClr>
              <a:buSzPts val="1200"/>
              <a:buNone/>
              <a:defRPr sz="1200">
                <a:solidFill>
                  <a:srgbClr val="888888"/>
                </a:solidFill>
                <a:latin typeface="Calibri"/>
                <a:ea typeface="Calibri"/>
                <a:cs typeface="Calibri"/>
                <a:sym typeface="Calibri"/>
              </a:defRPr>
            </a:lvl3pPr>
            <a:lvl4pPr marL="1828800" indent="-292100" algn="ctr">
              <a:spcBef>
                <a:spcPts val="200"/>
              </a:spcBef>
              <a:buClr>
                <a:srgbClr val="888888"/>
              </a:buClr>
              <a:buSzPts val="1000"/>
              <a:buNone/>
              <a:defRPr sz="1000">
                <a:solidFill>
                  <a:srgbClr val="888888"/>
                </a:solidFill>
                <a:latin typeface="Calibri"/>
                <a:ea typeface="Calibri"/>
                <a:cs typeface="Calibri"/>
                <a:sym typeface="Calibri"/>
              </a:defRPr>
            </a:lvl4pPr>
            <a:lvl5pPr marL="2286000" indent="-292100" algn="ctr">
              <a:spcBef>
                <a:spcPts val="200"/>
              </a:spcBef>
              <a:buClr>
                <a:srgbClr val="888888"/>
              </a:buClr>
              <a:buSzPts val="1000"/>
              <a:buNone/>
              <a:defRPr sz="1000">
                <a:solidFill>
                  <a:srgbClr val="888888"/>
                </a:solidFill>
                <a:latin typeface="Calibri"/>
                <a:ea typeface="Calibri"/>
                <a:cs typeface="Calibri"/>
                <a:sym typeface="Calibri"/>
              </a:defRPr>
            </a:lvl5pPr>
            <a:lvl6pPr marL="2743200" indent="-292100" algn="ctr">
              <a:spcBef>
                <a:spcPts val="200"/>
              </a:spcBef>
              <a:buClr>
                <a:srgbClr val="888888"/>
              </a:buClr>
              <a:buSzPts val="1000"/>
              <a:buNone/>
              <a:defRPr sz="1000">
                <a:solidFill>
                  <a:srgbClr val="888888"/>
                </a:solidFill>
                <a:latin typeface="Calibri"/>
                <a:ea typeface="Calibri"/>
                <a:cs typeface="Calibri"/>
                <a:sym typeface="Calibri"/>
              </a:defRPr>
            </a:lvl6pPr>
            <a:lvl7pPr marL="3200400" indent="-292100" algn="ctr">
              <a:spcBef>
                <a:spcPts val="200"/>
              </a:spcBef>
              <a:buClr>
                <a:srgbClr val="888888"/>
              </a:buClr>
              <a:buSzPts val="1000"/>
              <a:buNone/>
              <a:defRPr sz="1000">
                <a:solidFill>
                  <a:srgbClr val="888888"/>
                </a:solidFill>
                <a:latin typeface="Calibri"/>
                <a:ea typeface="Calibri"/>
                <a:cs typeface="Calibri"/>
                <a:sym typeface="Calibri"/>
              </a:defRPr>
            </a:lvl7pPr>
            <a:lvl8pPr marL="3657600" indent="-292100" algn="ctr">
              <a:spcBef>
                <a:spcPts val="200"/>
              </a:spcBef>
              <a:buClr>
                <a:srgbClr val="888888"/>
              </a:buClr>
              <a:buSzPts val="1000"/>
              <a:buNone/>
              <a:defRPr sz="1000">
                <a:solidFill>
                  <a:srgbClr val="888888"/>
                </a:solidFill>
                <a:latin typeface="Calibri"/>
                <a:ea typeface="Calibri"/>
                <a:cs typeface="Calibri"/>
                <a:sym typeface="Calibri"/>
              </a:defRPr>
            </a:lvl8pPr>
            <a:lvl9pPr marL="4114800" indent="-292100" algn="ctr">
              <a:spcBef>
                <a:spcPts val="200"/>
              </a:spcBef>
              <a:buClr>
                <a:srgbClr val="888888"/>
              </a:buClr>
              <a:buSzPts val="1000"/>
              <a:buNone/>
              <a:defRPr sz="1000">
                <a:solidFill>
                  <a:srgbClr val="888888"/>
                </a:solidFill>
                <a:latin typeface="Calibri"/>
                <a:ea typeface="Calibri"/>
                <a:cs typeface="Calibri"/>
                <a:sym typeface="Calibri"/>
              </a:defRPr>
            </a:lvl9pPr>
          </a:lstStyle>
          <a:p>
            <a:r>
              <a:rPr lang="en-US" dirty="0"/>
              <a:t>Burger</a:t>
            </a:r>
            <a:endParaRPr lang="en-IN" dirty="0"/>
          </a:p>
        </p:txBody>
      </p:sp>
      <p:sp>
        <p:nvSpPr>
          <p:cNvPr id="8" name="Subtitle 2"/>
          <p:cNvSpPr txBox="1">
            <a:spLocks/>
          </p:cNvSpPr>
          <p:nvPr/>
        </p:nvSpPr>
        <p:spPr>
          <a:xfrm>
            <a:off x="5479143" y="2403937"/>
            <a:ext cx="1143000" cy="342900"/>
          </a:xfrm>
          <a:prstGeom prst="rect">
            <a:avLst/>
          </a:prstGeom>
          <a:solidFill>
            <a:schemeClr val="accent1"/>
          </a:solidFill>
          <a:ln>
            <a:noFill/>
          </a:ln>
        </p:spPr>
        <p:txBody>
          <a:bodyPr spcFirstLastPara="1" wrap="square" lIns="45725" tIns="22850" rIns="45725" bIns="22850" anchor="ctr" anchorCtr="0">
            <a:normAutofit fontScale="92500" lnSpcReduction="10000"/>
          </a:bodyPr>
          <a:lstStyle>
            <a:defPPr marR="0" lvl="0" algn="l" rtl="0">
              <a:lnSpc>
                <a:spcPct val="100000"/>
              </a:lnSpc>
              <a:spcBef>
                <a:spcPts val="0"/>
              </a:spcBef>
              <a:spcAft>
                <a:spcPts val="0"/>
              </a:spcAft>
            </a:defPPr>
            <a:lvl1pPr marL="457200" indent="-330200" algn="ctr">
              <a:buClr>
                <a:schemeClr val="dk1"/>
              </a:buClr>
              <a:buSzPts val="900"/>
              <a:buFont typeface="Calibri"/>
              <a:buNone/>
              <a:defRPr sz="2200">
                <a:solidFill>
                  <a:schemeClr val="dk1"/>
                </a:solidFill>
                <a:latin typeface="Calibri"/>
                <a:ea typeface="Calibri"/>
                <a:cs typeface="Calibri"/>
                <a:sym typeface="Calibri"/>
              </a:defRPr>
            </a:lvl1pPr>
            <a:lvl2pPr marL="914400" indent="-317500" algn="ctr">
              <a:spcBef>
                <a:spcPts val="300"/>
              </a:spcBef>
              <a:buClr>
                <a:srgbClr val="888888"/>
              </a:buClr>
              <a:buSzPts val="1400"/>
              <a:buNone/>
              <a:defRPr>
                <a:solidFill>
                  <a:srgbClr val="888888"/>
                </a:solidFill>
                <a:latin typeface="Calibri"/>
                <a:ea typeface="Calibri"/>
                <a:cs typeface="Calibri"/>
                <a:sym typeface="Calibri"/>
              </a:defRPr>
            </a:lvl2pPr>
            <a:lvl3pPr marL="1371600" indent="-304800" algn="ctr">
              <a:spcBef>
                <a:spcPts val="200"/>
              </a:spcBef>
              <a:buClr>
                <a:srgbClr val="888888"/>
              </a:buClr>
              <a:buSzPts val="1200"/>
              <a:buNone/>
              <a:defRPr sz="1200">
                <a:solidFill>
                  <a:srgbClr val="888888"/>
                </a:solidFill>
                <a:latin typeface="Calibri"/>
                <a:ea typeface="Calibri"/>
                <a:cs typeface="Calibri"/>
                <a:sym typeface="Calibri"/>
              </a:defRPr>
            </a:lvl3pPr>
            <a:lvl4pPr marL="1828800" indent="-292100" algn="ctr">
              <a:spcBef>
                <a:spcPts val="200"/>
              </a:spcBef>
              <a:buClr>
                <a:srgbClr val="888888"/>
              </a:buClr>
              <a:buSzPts val="1000"/>
              <a:buNone/>
              <a:defRPr sz="1000">
                <a:solidFill>
                  <a:srgbClr val="888888"/>
                </a:solidFill>
                <a:latin typeface="Calibri"/>
                <a:ea typeface="Calibri"/>
                <a:cs typeface="Calibri"/>
                <a:sym typeface="Calibri"/>
              </a:defRPr>
            </a:lvl4pPr>
            <a:lvl5pPr marL="2286000" indent="-292100" algn="ctr">
              <a:spcBef>
                <a:spcPts val="200"/>
              </a:spcBef>
              <a:buClr>
                <a:srgbClr val="888888"/>
              </a:buClr>
              <a:buSzPts val="1000"/>
              <a:buNone/>
              <a:defRPr sz="1000">
                <a:solidFill>
                  <a:srgbClr val="888888"/>
                </a:solidFill>
                <a:latin typeface="Calibri"/>
                <a:ea typeface="Calibri"/>
                <a:cs typeface="Calibri"/>
                <a:sym typeface="Calibri"/>
              </a:defRPr>
            </a:lvl5pPr>
            <a:lvl6pPr marL="2743200" indent="-292100" algn="ctr">
              <a:spcBef>
                <a:spcPts val="200"/>
              </a:spcBef>
              <a:buClr>
                <a:srgbClr val="888888"/>
              </a:buClr>
              <a:buSzPts val="1000"/>
              <a:buNone/>
              <a:defRPr sz="1000">
                <a:solidFill>
                  <a:srgbClr val="888888"/>
                </a:solidFill>
                <a:latin typeface="Calibri"/>
                <a:ea typeface="Calibri"/>
                <a:cs typeface="Calibri"/>
                <a:sym typeface="Calibri"/>
              </a:defRPr>
            </a:lvl6pPr>
            <a:lvl7pPr marL="3200400" indent="-292100" algn="ctr">
              <a:spcBef>
                <a:spcPts val="200"/>
              </a:spcBef>
              <a:buClr>
                <a:srgbClr val="888888"/>
              </a:buClr>
              <a:buSzPts val="1000"/>
              <a:buNone/>
              <a:defRPr sz="1000">
                <a:solidFill>
                  <a:srgbClr val="888888"/>
                </a:solidFill>
                <a:latin typeface="Calibri"/>
                <a:ea typeface="Calibri"/>
                <a:cs typeface="Calibri"/>
                <a:sym typeface="Calibri"/>
              </a:defRPr>
            </a:lvl7pPr>
            <a:lvl8pPr marL="3657600" indent="-292100" algn="ctr">
              <a:spcBef>
                <a:spcPts val="200"/>
              </a:spcBef>
              <a:buClr>
                <a:srgbClr val="888888"/>
              </a:buClr>
              <a:buSzPts val="1000"/>
              <a:buNone/>
              <a:defRPr sz="1000">
                <a:solidFill>
                  <a:srgbClr val="888888"/>
                </a:solidFill>
                <a:latin typeface="Calibri"/>
                <a:ea typeface="Calibri"/>
                <a:cs typeface="Calibri"/>
                <a:sym typeface="Calibri"/>
              </a:defRPr>
            </a:lvl8pPr>
            <a:lvl9pPr marL="4114800" indent="-292100" algn="ctr">
              <a:spcBef>
                <a:spcPts val="200"/>
              </a:spcBef>
              <a:buClr>
                <a:srgbClr val="888888"/>
              </a:buClr>
              <a:buSzPts val="1000"/>
              <a:buNone/>
              <a:defRPr sz="1000">
                <a:solidFill>
                  <a:srgbClr val="888888"/>
                </a:solidFill>
                <a:latin typeface="Calibri"/>
                <a:ea typeface="Calibri"/>
                <a:cs typeface="Calibri"/>
                <a:sym typeface="Calibri"/>
              </a:defRPr>
            </a:lvl9pPr>
          </a:lstStyle>
          <a:p>
            <a:r>
              <a:rPr lang="en-US" dirty="0"/>
              <a:t>Drinks</a:t>
            </a:r>
            <a:endParaRPr lang="en-IN" dirty="0"/>
          </a:p>
        </p:txBody>
      </p:sp>
      <p:sp>
        <p:nvSpPr>
          <p:cNvPr id="9" name="Subtitle 2"/>
          <p:cNvSpPr txBox="1">
            <a:spLocks/>
          </p:cNvSpPr>
          <p:nvPr/>
        </p:nvSpPr>
        <p:spPr>
          <a:xfrm>
            <a:off x="2899229" y="3376071"/>
            <a:ext cx="979713" cy="342900"/>
          </a:xfrm>
          <a:prstGeom prst="rect">
            <a:avLst/>
          </a:prstGeom>
          <a:solidFill>
            <a:schemeClr val="accent1"/>
          </a:solidFill>
          <a:ln>
            <a:noFill/>
          </a:ln>
        </p:spPr>
        <p:txBody>
          <a:bodyPr spcFirstLastPara="1" wrap="square" lIns="45725" tIns="22850" rIns="45725" bIns="22850" anchor="ctr" anchorCtr="0">
            <a:normAutofit fontScale="92500" lnSpcReduction="10000"/>
          </a:bodyPr>
          <a:lstStyle>
            <a:defPPr marR="0" lvl="0" algn="l" rtl="0">
              <a:lnSpc>
                <a:spcPct val="100000"/>
              </a:lnSpc>
              <a:spcBef>
                <a:spcPts val="0"/>
              </a:spcBef>
              <a:spcAft>
                <a:spcPts val="0"/>
              </a:spcAft>
              <a:defRPr/>
            </a:defPPr>
            <a:lvl1pPr marL="457200" indent="-330200" algn="ctr">
              <a:buClr>
                <a:schemeClr val="dk1"/>
              </a:buClr>
              <a:buSzPts val="900"/>
              <a:buFont typeface="Calibri"/>
              <a:buNone/>
              <a:defRPr sz="2200">
                <a:solidFill>
                  <a:schemeClr val="dk1"/>
                </a:solidFill>
                <a:latin typeface="Calibri"/>
                <a:ea typeface="Calibri"/>
                <a:cs typeface="Calibri"/>
              </a:defRPr>
            </a:lvl1pPr>
            <a:lvl2pPr marL="914400" indent="-317500" algn="ctr">
              <a:spcBef>
                <a:spcPts val="300"/>
              </a:spcBef>
              <a:buClr>
                <a:srgbClr val="888888"/>
              </a:buClr>
              <a:buSzPts val="1400"/>
              <a:buNone/>
              <a:defRPr>
                <a:solidFill>
                  <a:srgbClr val="888888"/>
                </a:solidFill>
                <a:latin typeface="Calibri"/>
                <a:ea typeface="Calibri"/>
                <a:cs typeface="Calibri"/>
              </a:defRPr>
            </a:lvl2pPr>
            <a:lvl3pPr marL="1371600" indent="-304800" algn="ctr">
              <a:spcBef>
                <a:spcPts val="200"/>
              </a:spcBef>
              <a:buClr>
                <a:srgbClr val="888888"/>
              </a:buClr>
              <a:buSzPts val="1200"/>
              <a:buNone/>
              <a:defRPr sz="1200">
                <a:solidFill>
                  <a:srgbClr val="888888"/>
                </a:solidFill>
                <a:latin typeface="Calibri"/>
                <a:ea typeface="Calibri"/>
                <a:cs typeface="Calibri"/>
              </a:defRPr>
            </a:lvl3pPr>
            <a:lvl4pPr marL="1828800" indent="-292100" algn="ctr">
              <a:spcBef>
                <a:spcPts val="200"/>
              </a:spcBef>
              <a:buClr>
                <a:srgbClr val="888888"/>
              </a:buClr>
              <a:buSzPts val="1000"/>
              <a:buNone/>
              <a:defRPr sz="1000">
                <a:solidFill>
                  <a:srgbClr val="888888"/>
                </a:solidFill>
                <a:latin typeface="Calibri"/>
                <a:ea typeface="Calibri"/>
                <a:cs typeface="Calibri"/>
              </a:defRPr>
            </a:lvl4pPr>
            <a:lvl5pPr marL="2286000" indent="-292100" algn="ctr">
              <a:spcBef>
                <a:spcPts val="200"/>
              </a:spcBef>
              <a:buClr>
                <a:srgbClr val="888888"/>
              </a:buClr>
              <a:buSzPts val="1000"/>
              <a:buNone/>
              <a:defRPr sz="1000">
                <a:solidFill>
                  <a:srgbClr val="888888"/>
                </a:solidFill>
                <a:latin typeface="Calibri"/>
                <a:ea typeface="Calibri"/>
                <a:cs typeface="Calibri"/>
              </a:defRPr>
            </a:lvl5pPr>
            <a:lvl6pPr marL="2743200" indent="-292100" algn="ctr">
              <a:spcBef>
                <a:spcPts val="200"/>
              </a:spcBef>
              <a:buClr>
                <a:srgbClr val="888888"/>
              </a:buClr>
              <a:buSzPts val="1000"/>
              <a:buNone/>
              <a:defRPr sz="1000">
                <a:solidFill>
                  <a:srgbClr val="888888"/>
                </a:solidFill>
                <a:latin typeface="Calibri"/>
                <a:ea typeface="Calibri"/>
                <a:cs typeface="Calibri"/>
              </a:defRPr>
            </a:lvl6pPr>
            <a:lvl7pPr marL="3200400" indent="-292100" algn="ctr">
              <a:spcBef>
                <a:spcPts val="200"/>
              </a:spcBef>
              <a:buClr>
                <a:srgbClr val="888888"/>
              </a:buClr>
              <a:buSzPts val="1000"/>
              <a:buNone/>
              <a:defRPr sz="1000">
                <a:solidFill>
                  <a:srgbClr val="888888"/>
                </a:solidFill>
                <a:latin typeface="Calibri"/>
                <a:ea typeface="Calibri"/>
                <a:cs typeface="Calibri"/>
              </a:defRPr>
            </a:lvl7pPr>
            <a:lvl8pPr marL="3657600" indent="-292100" algn="ctr">
              <a:spcBef>
                <a:spcPts val="200"/>
              </a:spcBef>
              <a:buClr>
                <a:srgbClr val="888888"/>
              </a:buClr>
              <a:buSzPts val="1000"/>
              <a:buNone/>
              <a:defRPr sz="1000">
                <a:solidFill>
                  <a:srgbClr val="888888"/>
                </a:solidFill>
                <a:latin typeface="Calibri"/>
                <a:ea typeface="Calibri"/>
                <a:cs typeface="Calibri"/>
              </a:defRPr>
            </a:lvl8pPr>
            <a:lvl9pPr marL="4114800" indent="-292100" algn="ctr">
              <a:spcBef>
                <a:spcPts val="200"/>
              </a:spcBef>
              <a:buClr>
                <a:srgbClr val="888888"/>
              </a:buClr>
              <a:buSzPts val="1000"/>
              <a:buNone/>
              <a:defRPr sz="1000">
                <a:solidFill>
                  <a:srgbClr val="888888"/>
                </a:solidFill>
                <a:latin typeface="Calibri"/>
                <a:ea typeface="Calibri"/>
                <a:cs typeface="Calibri"/>
              </a:defRPr>
            </a:lvl9pPr>
          </a:lstStyle>
          <a:p>
            <a:r>
              <a:rPr lang="en-US" dirty="0"/>
              <a:t>Extra</a:t>
            </a:r>
            <a:endParaRPr lang="en-IN" dirty="0"/>
          </a:p>
        </p:txBody>
      </p:sp>
      <p:sp>
        <p:nvSpPr>
          <p:cNvPr id="10" name="Subtitle 2"/>
          <p:cNvSpPr txBox="1">
            <a:spLocks/>
          </p:cNvSpPr>
          <p:nvPr/>
        </p:nvSpPr>
        <p:spPr>
          <a:xfrm>
            <a:off x="1028700" y="1507547"/>
            <a:ext cx="1143000" cy="342900"/>
          </a:xfrm>
          <a:prstGeom prst="rect">
            <a:avLst/>
          </a:prstGeom>
          <a:solidFill>
            <a:schemeClr val="accent1"/>
          </a:solidFill>
          <a:ln>
            <a:noFill/>
          </a:ln>
        </p:spPr>
        <p:txBody>
          <a:bodyPr spcFirstLastPara="1" wrap="square" lIns="45725" tIns="22850" rIns="45725" bIns="22850" anchor="ctr" anchorCtr="0">
            <a:normAutofit fontScale="92500" lnSpcReduction="10000"/>
          </a:bodyPr>
          <a:lstStyle>
            <a:defPPr marR="0" lvl="0" algn="l" rtl="0">
              <a:lnSpc>
                <a:spcPct val="100000"/>
              </a:lnSpc>
              <a:spcBef>
                <a:spcPts val="0"/>
              </a:spcBef>
              <a:spcAft>
                <a:spcPts val="0"/>
              </a:spcAft>
            </a:defPPr>
            <a:lvl1pPr algn="ctr">
              <a:buClr>
                <a:schemeClr val="dk1"/>
              </a:buClr>
              <a:buSzPts val="900"/>
              <a:buFont typeface="Calibri"/>
              <a:buNone/>
              <a:defRPr sz="2200">
                <a:solidFill>
                  <a:schemeClr val="dk1"/>
                </a:solidFill>
                <a:latin typeface="Calibri"/>
                <a:ea typeface="Calibri"/>
                <a:cs typeface="Calibri"/>
                <a:sym typeface="Calibri"/>
              </a:defRPr>
            </a:lvl1pPr>
            <a:lvl2pPr>
              <a:buSzPts val="700"/>
              <a:buNone/>
              <a:defRPr sz="900"/>
            </a:lvl2pPr>
            <a:lvl3pPr>
              <a:buSzPts val="700"/>
              <a:buNone/>
              <a:defRPr sz="900"/>
            </a:lvl3pPr>
            <a:lvl4pPr>
              <a:buSzPts val="700"/>
              <a:buNone/>
              <a:defRPr sz="900"/>
            </a:lvl4pPr>
            <a:lvl5pPr>
              <a:buSzPts val="700"/>
              <a:buNone/>
              <a:defRPr sz="900"/>
            </a:lvl5pPr>
            <a:lvl6pPr>
              <a:buSzPts val="700"/>
              <a:buNone/>
              <a:defRPr sz="900"/>
            </a:lvl6pPr>
            <a:lvl7pPr>
              <a:buSzPts val="700"/>
              <a:buNone/>
              <a:defRPr sz="900"/>
            </a:lvl7pPr>
            <a:lvl8pPr>
              <a:buSzPts val="700"/>
              <a:buNone/>
              <a:defRPr sz="900"/>
            </a:lvl8pPr>
            <a:lvl9pPr>
              <a:buSzPts val="700"/>
              <a:buNone/>
              <a:defRPr sz="900"/>
            </a:lvl9pPr>
          </a:lstStyle>
          <a:p>
            <a:r>
              <a:rPr lang="en-US" dirty="0"/>
              <a:t>Home</a:t>
            </a:r>
            <a:endParaRPr lang="en-IN" dirty="0"/>
          </a:p>
        </p:txBody>
      </p:sp>
      <p:sp>
        <p:nvSpPr>
          <p:cNvPr id="11" name="Subtitle 2"/>
          <p:cNvSpPr txBox="1">
            <a:spLocks/>
          </p:cNvSpPr>
          <p:nvPr/>
        </p:nvSpPr>
        <p:spPr>
          <a:xfrm>
            <a:off x="1863275" y="3353951"/>
            <a:ext cx="923469" cy="337900"/>
          </a:xfrm>
          <a:prstGeom prst="rect">
            <a:avLst/>
          </a:prstGeom>
          <a:solidFill>
            <a:schemeClr val="accent1"/>
          </a:solidFill>
          <a:ln>
            <a:noFill/>
          </a:ln>
        </p:spPr>
        <p:txBody>
          <a:bodyPr spcFirstLastPara="1" wrap="square" lIns="45725" tIns="22850" rIns="45725" bIns="22850" anchor="ctr" anchorCtr="0">
            <a:normAutofit fontScale="85000" lnSpcReduction="10000"/>
          </a:bodyPr>
          <a:lstStyle>
            <a:defPPr marR="0" lvl="0" algn="l" rtl="0">
              <a:lnSpc>
                <a:spcPct val="100000"/>
              </a:lnSpc>
              <a:spcBef>
                <a:spcPts val="0"/>
              </a:spcBef>
              <a:spcAft>
                <a:spcPts val="0"/>
              </a:spcAft>
              <a:defRPr/>
            </a:defPPr>
            <a:lvl1pPr marL="457200" indent="-330200" algn="ctr">
              <a:buClr>
                <a:schemeClr val="dk1"/>
              </a:buClr>
              <a:buSzPts val="900"/>
              <a:buFont typeface="Calibri"/>
              <a:buNone/>
              <a:defRPr sz="2200">
                <a:solidFill>
                  <a:schemeClr val="dk1"/>
                </a:solidFill>
                <a:latin typeface="Calibri"/>
                <a:ea typeface="Calibri"/>
                <a:cs typeface="Calibri"/>
              </a:defRPr>
            </a:lvl1pPr>
            <a:lvl2pPr marL="914400" indent="-317500" algn="ctr">
              <a:spcBef>
                <a:spcPts val="300"/>
              </a:spcBef>
              <a:buClr>
                <a:srgbClr val="888888"/>
              </a:buClr>
              <a:buSzPts val="1400"/>
              <a:buNone/>
              <a:defRPr>
                <a:solidFill>
                  <a:srgbClr val="888888"/>
                </a:solidFill>
                <a:latin typeface="Calibri"/>
                <a:ea typeface="Calibri"/>
                <a:cs typeface="Calibri"/>
              </a:defRPr>
            </a:lvl2pPr>
            <a:lvl3pPr marL="1371600" indent="-304800" algn="ctr">
              <a:spcBef>
                <a:spcPts val="200"/>
              </a:spcBef>
              <a:buClr>
                <a:srgbClr val="888888"/>
              </a:buClr>
              <a:buSzPts val="1200"/>
              <a:buNone/>
              <a:defRPr sz="1200">
                <a:solidFill>
                  <a:srgbClr val="888888"/>
                </a:solidFill>
                <a:latin typeface="Calibri"/>
                <a:ea typeface="Calibri"/>
                <a:cs typeface="Calibri"/>
              </a:defRPr>
            </a:lvl3pPr>
            <a:lvl4pPr marL="1828800" indent="-292100" algn="ctr">
              <a:spcBef>
                <a:spcPts val="200"/>
              </a:spcBef>
              <a:buClr>
                <a:srgbClr val="888888"/>
              </a:buClr>
              <a:buSzPts val="1000"/>
              <a:buNone/>
              <a:defRPr sz="1000">
                <a:solidFill>
                  <a:srgbClr val="888888"/>
                </a:solidFill>
                <a:latin typeface="Calibri"/>
                <a:ea typeface="Calibri"/>
                <a:cs typeface="Calibri"/>
              </a:defRPr>
            </a:lvl4pPr>
            <a:lvl5pPr marL="2286000" indent="-292100" algn="ctr">
              <a:spcBef>
                <a:spcPts val="200"/>
              </a:spcBef>
              <a:buClr>
                <a:srgbClr val="888888"/>
              </a:buClr>
              <a:buSzPts val="1000"/>
              <a:buNone/>
              <a:defRPr sz="1000">
                <a:solidFill>
                  <a:srgbClr val="888888"/>
                </a:solidFill>
                <a:latin typeface="Calibri"/>
                <a:ea typeface="Calibri"/>
                <a:cs typeface="Calibri"/>
              </a:defRPr>
            </a:lvl5pPr>
            <a:lvl6pPr marL="2743200" indent="-292100" algn="ctr">
              <a:spcBef>
                <a:spcPts val="200"/>
              </a:spcBef>
              <a:buClr>
                <a:srgbClr val="888888"/>
              </a:buClr>
              <a:buSzPts val="1000"/>
              <a:buNone/>
              <a:defRPr sz="1000">
                <a:solidFill>
                  <a:srgbClr val="888888"/>
                </a:solidFill>
                <a:latin typeface="Calibri"/>
                <a:ea typeface="Calibri"/>
                <a:cs typeface="Calibri"/>
              </a:defRPr>
            </a:lvl6pPr>
            <a:lvl7pPr marL="3200400" indent="-292100" algn="ctr">
              <a:spcBef>
                <a:spcPts val="200"/>
              </a:spcBef>
              <a:buClr>
                <a:srgbClr val="888888"/>
              </a:buClr>
              <a:buSzPts val="1000"/>
              <a:buNone/>
              <a:defRPr sz="1000">
                <a:solidFill>
                  <a:srgbClr val="888888"/>
                </a:solidFill>
                <a:latin typeface="Calibri"/>
                <a:ea typeface="Calibri"/>
                <a:cs typeface="Calibri"/>
              </a:defRPr>
            </a:lvl7pPr>
            <a:lvl8pPr marL="3657600" indent="-292100" algn="ctr">
              <a:spcBef>
                <a:spcPts val="200"/>
              </a:spcBef>
              <a:buClr>
                <a:srgbClr val="888888"/>
              </a:buClr>
              <a:buSzPts val="1000"/>
              <a:buNone/>
              <a:defRPr sz="1000">
                <a:solidFill>
                  <a:srgbClr val="888888"/>
                </a:solidFill>
                <a:latin typeface="Calibri"/>
                <a:ea typeface="Calibri"/>
                <a:cs typeface="Calibri"/>
              </a:defRPr>
            </a:lvl8pPr>
            <a:lvl9pPr marL="4114800" indent="-292100" algn="ctr">
              <a:spcBef>
                <a:spcPts val="200"/>
              </a:spcBef>
              <a:buClr>
                <a:srgbClr val="888888"/>
              </a:buClr>
              <a:buSzPts val="1000"/>
              <a:buNone/>
              <a:defRPr sz="1000">
                <a:solidFill>
                  <a:srgbClr val="888888"/>
                </a:solidFill>
                <a:latin typeface="Calibri"/>
                <a:ea typeface="Calibri"/>
                <a:cs typeface="Calibri"/>
              </a:defRPr>
            </a:lvl9pPr>
          </a:lstStyle>
          <a:p>
            <a:r>
              <a:rPr lang="en-US" dirty="0"/>
              <a:t>Combo</a:t>
            </a:r>
            <a:endParaRPr lang="en-IN" dirty="0"/>
          </a:p>
        </p:txBody>
      </p:sp>
      <p:cxnSp>
        <p:nvCxnSpPr>
          <p:cNvPr id="13" name="Straight Arrow Connector 12"/>
          <p:cNvCxnSpPr/>
          <p:nvPr/>
        </p:nvCxnSpPr>
        <p:spPr>
          <a:xfrm>
            <a:off x="4107543" y="905557"/>
            <a:ext cx="0" cy="27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723572" y="1175657"/>
            <a:ext cx="47806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723572" y="1175657"/>
            <a:ext cx="0" cy="3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957287" y="1147928"/>
            <a:ext cx="0" cy="3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504214" y="1147928"/>
            <a:ext cx="0" cy="3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4495801" y="1147928"/>
            <a:ext cx="0" cy="3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398487" y="2124648"/>
            <a:ext cx="0" cy="3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866572" y="1688315"/>
            <a:ext cx="0" cy="3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050643" y="2124648"/>
            <a:ext cx="0" cy="3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398487" y="2135027"/>
            <a:ext cx="36521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2398487" y="2685143"/>
            <a:ext cx="0" cy="35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152072" y="3054355"/>
            <a:ext cx="2271486" cy="21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414487" y="3040743"/>
            <a:ext cx="0" cy="3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295072" y="3076127"/>
            <a:ext cx="0" cy="3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184730" y="3040743"/>
            <a:ext cx="0" cy="3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4914900" y="3026126"/>
            <a:ext cx="2271486" cy="21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186386" y="3047898"/>
            <a:ext cx="0" cy="3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4923972" y="3076127"/>
            <a:ext cx="0" cy="360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6114144" y="2685143"/>
            <a:ext cx="0" cy="35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Subtitle 2"/>
          <p:cNvSpPr txBox="1">
            <a:spLocks/>
          </p:cNvSpPr>
          <p:nvPr/>
        </p:nvSpPr>
        <p:spPr>
          <a:xfrm>
            <a:off x="4366985" y="3401001"/>
            <a:ext cx="1086756" cy="304592"/>
          </a:xfrm>
          <a:prstGeom prst="rect">
            <a:avLst/>
          </a:prstGeom>
          <a:solidFill>
            <a:schemeClr val="accent1"/>
          </a:solidFill>
          <a:ln>
            <a:noFill/>
          </a:ln>
        </p:spPr>
        <p:txBody>
          <a:bodyPr spcFirstLastPara="1" wrap="square" lIns="45725" tIns="22850" rIns="45725" bIns="22850" anchor="ctr" anchorCtr="0">
            <a:normAutofit fontScale="85000" lnSpcReduction="20000"/>
          </a:bodyPr>
          <a:lstStyle>
            <a:defPPr marR="0" lvl="0" algn="l" rtl="0">
              <a:lnSpc>
                <a:spcPct val="100000"/>
              </a:lnSpc>
              <a:spcBef>
                <a:spcPts val="0"/>
              </a:spcBef>
              <a:spcAft>
                <a:spcPts val="0"/>
              </a:spcAft>
              <a:defRPr/>
            </a:defPPr>
            <a:lvl1pPr marL="457200" indent="-330200" algn="ctr">
              <a:buClr>
                <a:schemeClr val="dk1"/>
              </a:buClr>
              <a:buSzPts val="900"/>
              <a:buFont typeface="Calibri"/>
              <a:buNone/>
              <a:defRPr sz="2200">
                <a:solidFill>
                  <a:schemeClr val="dk1"/>
                </a:solidFill>
                <a:latin typeface="Calibri"/>
                <a:ea typeface="Calibri"/>
                <a:cs typeface="Calibri"/>
              </a:defRPr>
            </a:lvl1pPr>
            <a:lvl2pPr marL="914400" indent="-317500" algn="ctr">
              <a:spcBef>
                <a:spcPts val="300"/>
              </a:spcBef>
              <a:buClr>
                <a:srgbClr val="888888"/>
              </a:buClr>
              <a:buSzPts val="1400"/>
              <a:buNone/>
              <a:defRPr>
                <a:solidFill>
                  <a:srgbClr val="888888"/>
                </a:solidFill>
                <a:latin typeface="Calibri"/>
                <a:ea typeface="Calibri"/>
                <a:cs typeface="Calibri"/>
              </a:defRPr>
            </a:lvl2pPr>
            <a:lvl3pPr marL="1371600" indent="-304800" algn="ctr">
              <a:spcBef>
                <a:spcPts val="200"/>
              </a:spcBef>
              <a:buClr>
                <a:srgbClr val="888888"/>
              </a:buClr>
              <a:buSzPts val="1200"/>
              <a:buNone/>
              <a:defRPr sz="1200">
                <a:solidFill>
                  <a:srgbClr val="888888"/>
                </a:solidFill>
                <a:latin typeface="Calibri"/>
                <a:ea typeface="Calibri"/>
                <a:cs typeface="Calibri"/>
              </a:defRPr>
            </a:lvl3pPr>
            <a:lvl4pPr marL="1828800" indent="-292100" algn="ctr">
              <a:spcBef>
                <a:spcPts val="200"/>
              </a:spcBef>
              <a:buClr>
                <a:srgbClr val="888888"/>
              </a:buClr>
              <a:buSzPts val="1000"/>
              <a:buNone/>
              <a:defRPr sz="1000">
                <a:solidFill>
                  <a:srgbClr val="888888"/>
                </a:solidFill>
                <a:latin typeface="Calibri"/>
                <a:ea typeface="Calibri"/>
                <a:cs typeface="Calibri"/>
              </a:defRPr>
            </a:lvl4pPr>
            <a:lvl5pPr marL="2286000" indent="-292100" algn="ctr">
              <a:spcBef>
                <a:spcPts val="200"/>
              </a:spcBef>
              <a:buClr>
                <a:srgbClr val="888888"/>
              </a:buClr>
              <a:buSzPts val="1000"/>
              <a:buNone/>
              <a:defRPr sz="1000">
                <a:solidFill>
                  <a:srgbClr val="888888"/>
                </a:solidFill>
                <a:latin typeface="Calibri"/>
                <a:ea typeface="Calibri"/>
                <a:cs typeface="Calibri"/>
              </a:defRPr>
            </a:lvl5pPr>
            <a:lvl6pPr marL="2743200" indent="-292100" algn="ctr">
              <a:spcBef>
                <a:spcPts val="200"/>
              </a:spcBef>
              <a:buClr>
                <a:srgbClr val="888888"/>
              </a:buClr>
              <a:buSzPts val="1000"/>
              <a:buNone/>
              <a:defRPr sz="1000">
                <a:solidFill>
                  <a:srgbClr val="888888"/>
                </a:solidFill>
                <a:latin typeface="Calibri"/>
                <a:ea typeface="Calibri"/>
                <a:cs typeface="Calibri"/>
              </a:defRPr>
            </a:lvl6pPr>
            <a:lvl7pPr marL="3200400" indent="-292100" algn="ctr">
              <a:spcBef>
                <a:spcPts val="200"/>
              </a:spcBef>
              <a:buClr>
                <a:srgbClr val="888888"/>
              </a:buClr>
              <a:buSzPts val="1000"/>
              <a:buNone/>
              <a:defRPr sz="1000">
                <a:solidFill>
                  <a:srgbClr val="888888"/>
                </a:solidFill>
                <a:latin typeface="Calibri"/>
                <a:ea typeface="Calibri"/>
                <a:cs typeface="Calibri"/>
              </a:defRPr>
            </a:lvl7pPr>
            <a:lvl8pPr marL="3657600" indent="-292100" algn="ctr">
              <a:spcBef>
                <a:spcPts val="200"/>
              </a:spcBef>
              <a:buClr>
                <a:srgbClr val="888888"/>
              </a:buClr>
              <a:buSzPts val="1000"/>
              <a:buNone/>
              <a:defRPr sz="1000">
                <a:solidFill>
                  <a:srgbClr val="888888"/>
                </a:solidFill>
                <a:latin typeface="Calibri"/>
                <a:ea typeface="Calibri"/>
                <a:cs typeface="Calibri"/>
              </a:defRPr>
            </a:lvl8pPr>
            <a:lvl9pPr marL="4114800" indent="-292100" algn="ctr">
              <a:spcBef>
                <a:spcPts val="200"/>
              </a:spcBef>
              <a:buClr>
                <a:srgbClr val="888888"/>
              </a:buClr>
              <a:buSzPts val="1000"/>
              <a:buNone/>
              <a:defRPr sz="1000">
                <a:solidFill>
                  <a:srgbClr val="888888"/>
                </a:solidFill>
                <a:latin typeface="Calibri"/>
                <a:ea typeface="Calibri"/>
                <a:cs typeface="Calibri"/>
              </a:defRPr>
            </a:lvl9pPr>
          </a:lstStyle>
          <a:p>
            <a:r>
              <a:rPr lang="en-US" dirty="0"/>
              <a:t>Beer</a:t>
            </a:r>
            <a:endParaRPr lang="en-IN" dirty="0"/>
          </a:p>
        </p:txBody>
      </p:sp>
      <p:sp>
        <p:nvSpPr>
          <p:cNvPr id="40" name="Subtitle 2"/>
          <p:cNvSpPr txBox="1">
            <a:spLocks/>
          </p:cNvSpPr>
          <p:nvPr/>
        </p:nvSpPr>
        <p:spPr>
          <a:xfrm>
            <a:off x="6498771" y="3408156"/>
            <a:ext cx="1143000" cy="342900"/>
          </a:xfrm>
          <a:prstGeom prst="rect">
            <a:avLst/>
          </a:prstGeom>
          <a:solidFill>
            <a:schemeClr val="accent1"/>
          </a:solidFill>
          <a:ln>
            <a:noFill/>
          </a:ln>
        </p:spPr>
        <p:txBody>
          <a:bodyPr spcFirstLastPara="1" wrap="square" lIns="45725" tIns="22850" rIns="45725" bIns="22850" anchor="ctr" anchorCtr="0">
            <a:normAutofit fontScale="92500" lnSpcReduction="10000"/>
          </a:bodyPr>
          <a:lstStyle>
            <a:defPPr marR="0" lvl="0" algn="l" rtl="0">
              <a:lnSpc>
                <a:spcPct val="100000"/>
              </a:lnSpc>
              <a:spcBef>
                <a:spcPts val="0"/>
              </a:spcBef>
              <a:spcAft>
                <a:spcPts val="0"/>
              </a:spcAft>
              <a:defRPr/>
            </a:defPPr>
            <a:lvl1pPr marL="457200" indent="-330200" algn="ctr">
              <a:buClr>
                <a:schemeClr val="dk1"/>
              </a:buClr>
              <a:buSzPts val="900"/>
              <a:buFont typeface="Calibri"/>
              <a:buNone/>
              <a:defRPr sz="2200">
                <a:solidFill>
                  <a:schemeClr val="dk1"/>
                </a:solidFill>
                <a:latin typeface="Calibri"/>
                <a:ea typeface="Calibri"/>
                <a:cs typeface="Calibri"/>
              </a:defRPr>
            </a:lvl1pPr>
            <a:lvl2pPr marL="914400" indent="-317500" algn="ctr">
              <a:spcBef>
                <a:spcPts val="300"/>
              </a:spcBef>
              <a:buClr>
                <a:srgbClr val="888888"/>
              </a:buClr>
              <a:buSzPts val="1400"/>
              <a:buNone/>
              <a:defRPr>
                <a:solidFill>
                  <a:srgbClr val="888888"/>
                </a:solidFill>
                <a:latin typeface="Calibri"/>
                <a:ea typeface="Calibri"/>
                <a:cs typeface="Calibri"/>
              </a:defRPr>
            </a:lvl2pPr>
            <a:lvl3pPr marL="1371600" indent="-304800" algn="ctr">
              <a:spcBef>
                <a:spcPts val="200"/>
              </a:spcBef>
              <a:buClr>
                <a:srgbClr val="888888"/>
              </a:buClr>
              <a:buSzPts val="1200"/>
              <a:buNone/>
              <a:defRPr sz="1200">
                <a:solidFill>
                  <a:srgbClr val="888888"/>
                </a:solidFill>
                <a:latin typeface="Calibri"/>
                <a:ea typeface="Calibri"/>
                <a:cs typeface="Calibri"/>
              </a:defRPr>
            </a:lvl3pPr>
            <a:lvl4pPr marL="1828800" indent="-292100" algn="ctr">
              <a:spcBef>
                <a:spcPts val="200"/>
              </a:spcBef>
              <a:buClr>
                <a:srgbClr val="888888"/>
              </a:buClr>
              <a:buSzPts val="1000"/>
              <a:buNone/>
              <a:defRPr sz="1000">
                <a:solidFill>
                  <a:srgbClr val="888888"/>
                </a:solidFill>
                <a:latin typeface="Calibri"/>
                <a:ea typeface="Calibri"/>
                <a:cs typeface="Calibri"/>
              </a:defRPr>
            </a:lvl4pPr>
            <a:lvl5pPr marL="2286000" indent="-292100" algn="ctr">
              <a:spcBef>
                <a:spcPts val="200"/>
              </a:spcBef>
              <a:buClr>
                <a:srgbClr val="888888"/>
              </a:buClr>
              <a:buSzPts val="1000"/>
              <a:buNone/>
              <a:defRPr sz="1000">
                <a:solidFill>
                  <a:srgbClr val="888888"/>
                </a:solidFill>
                <a:latin typeface="Calibri"/>
                <a:ea typeface="Calibri"/>
                <a:cs typeface="Calibri"/>
              </a:defRPr>
            </a:lvl5pPr>
            <a:lvl6pPr marL="2743200" indent="-292100" algn="ctr">
              <a:spcBef>
                <a:spcPts val="200"/>
              </a:spcBef>
              <a:buClr>
                <a:srgbClr val="888888"/>
              </a:buClr>
              <a:buSzPts val="1000"/>
              <a:buNone/>
              <a:defRPr sz="1000">
                <a:solidFill>
                  <a:srgbClr val="888888"/>
                </a:solidFill>
                <a:latin typeface="Calibri"/>
                <a:ea typeface="Calibri"/>
                <a:cs typeface="Calibri"/>
              </a:defRPr>
            </a:lvl6pPr>
            <a:lvl7pPr marL="3200400" indent="-292100" algn="ctr">
              <a:spcBef>
                <a:spcPts val="200"/>
              </a:spcBef>
              <a:buClr>
                <a:srgbClr val="888888"/>
              </a:buClr>
              <a:buSzPts val="1000"/>
              <a:buNone/>
              <a:defRPr sz="1000">
                <a:solidFill>
                  <a:srgbClr val="888888"/>
                </a:solidFill>
                <a:latin typeface="Calibri"/>
                <a:ea typeface="Calibri"/>
                <a:cs typeface="Calibri"/>
              </a:defRPr>
            </a:lvl7pPr>
            <a:lvl8pPr marL="3657600" indent="-292100" algn="ctr">
              <a:spcBef>
                <a:spcPts val="200"/>
              </a:spcBef>
              <a:buClr>
                <a:srgbClr val="888888"/>
              </a:buClr>
              <a:buSzPts val="1000"/>
              <a:buNone/>
              <a:defRPr sz="1000">
                <a:solidFill>
                  <a:srgbClr val="888888"/>
                </a:solidFill>
                <a:latin typeface="Calibri"/>
                <a:ea typeface="Calibri"/>
                <a:cs typeface="Calibri"/>
              </a:defRPr>
            </a:lvl8pPr>
            <a:lvl9pPr marL="4114800" indent="-292100" algn="ctr">
              <a:spcBef>
                <a:spcPts val="200"/>
              </a:spcBef>
              <a:buClr>
                <a:srgbClr val="888888"/>
              </a:buClr>
              <a:buSzPts val="1000"/>
              <a:buNone/>
              <a:defRPr sz="1000">
                <a:solidFill>
                  <a:srgbClr val="888888"/>
                </a:solidFill>
                <a:latin typeface="Calibri"/>
                <a:ea typeface="Calibri"/>
                <a:cs typeface="Calibri"/>
              </a:defRPr>
            </a:lvl9pPr>
          </a:lstStyle>
          <a:p>
            <a:r>
              <a:rPr lang="en-US" dirty="0"/>
              <a:t>Cocktail</a:t>
            </a:r>
            <a:endParaRPr lang="en-IN" dirty="0"/>
          </a:p>
        </p:txBody>
      </p:sp>
    </p:spTree>
    <p:extLst>
      <p:ext uri="{BB962C8B-B14F-4D97-AF65-F5344CB8AC3E}">
        <p14:creationId xmlns:p14="http://schemas.microsoft.com/office/powerpoint/2010/main" val="638218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1700" y="121785"/>
            <a:ext cx="3886200" cy="735013"/>
          </a:xfrm>
        </p:spPr>
        <p:txBody>
          <a:bodyPr/>
          <a:lstStyle/>
          <a:p>
            <a:r>
              <a:rPr lang="en-US" dirty="0" smtClean="0"/>
              <a:t>All Page List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457" y="731448"/>
            <a:ext cx="8548914" cy="3971578"/>
          </a:xfrm>
          <a:prstGeom prst="rect">
            <a:avLst/>
          </a:prstGeom>
        </p:spPr>
      </p:pic>
    </p:spTree>
    <p:extLst>
      <p:ext uri="{BB962C8B-B14F-4D97-AF65-F5344CB8AC3E}">
        <p14:creationId xmlns:p14="http://schemas.microsoft.com/office/powerpoint/2010/main" val="2447355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0386" y="121785"/>
            <a:ext cx="3886200" cy="735013"/>
          </a:xfrm>
        </p:spPr>
        <p:txBody>
          <a:bodyPr/>
          <a:lstStyle/>
          <a:p>
            <a:r>
              <a:rPr lang="en-US" dirty="0" smtClean="0"/>
              <a:t>All Post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70" y="707343"/>
            <a:ext cx="8425543" cy="4155750"/>
          </a:xfrm>
          <a:prstGeom prst="rect">
            <a:avLst/>
          </a:prstGeom>
        </p:spPr>
      </p:pic>
    </p:spTree>
    <p:extLst>
      <p:ext uri="{BB962C8B-B14F-4D97-AF65-F5344CB8AC3E}">
        <p14:creationId xmlns:p14="http://schemas.microsoft.com/office/powerpoint/2010/main" val="81950986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760</Words>
  <Application>Microsoft Office PowerPoint</Application>
  <PresentationFormat>On-screen Show (16:9)</PresentationFormat>
  <Paragraphs>87</Paragraphs>
  <Slides>23</Slides>
  <Notes>14</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Calibri</vt:lpstr>
      <vt:lpstr>Poppins</vt:lpstr>
      <vt:lpstr>Arial</vt:lpstr>
      <vt:lpstr>Play</vt:lpstr>
      <vt:lpstr>Poppins ExtraBold</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Smash Burger Mafra</vt:lpstr>
      <vt:lpstr>All Page List</vt:lpstr>
      <vt:lpstr>All Post</vt:lpstr>
      <vt:lpstr>PowerPoint Presentation</vt:lpstr>
      <vt:lpstr>Blog Page</vt:lpstr>
      <vt:lpstr>Menu Page</vt:lpstr>
      <vt:lpstr>Product Catagery Page</vt:lpstr>
      <vt:lpstr>Product Page Cheese Burger</vt:lpstr>
      <vt:lpstr>PowerPoint Presentation</vt:lpstr>
      <vt:lpstr>PowerPoint Presentation</vt:lpstr>
      <vt:lpstr>PowerPoint Presentation</vt:lpstr>
      <vt:lpstr>PowerPoint Presentation</vt:lpstr>
      <vt:lpstr>PowerPoint Presentation</vt:lpstr>
      <vt:lpstr>PowerPoint Presentation</vt:lpstr>
      <vt:lpstr>On Page Work</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16</cp:revision>
  <dcterms:modified xsi:type="dcterms:W3CDTF">2025-07-15T08:35:39Z</dcterms:modified>
</cp:coreProperties>
</file>