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4"/>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dc9fa198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dc9fa19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bb087547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bb08754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8bb087547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8bb08754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8bb0875470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8bb08754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8dc9fa198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8dc9fa19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8bf49092a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8bf49092a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8bf49092a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8bf49092a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8bf49092a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8bf49092a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8bf49092a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8bf49092a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8bf49092a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8bf49092a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8bf49092a8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8bf49092a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8bf49092a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8bf49092a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8ed165968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8ed16596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6" name="Shape 156"/>
        <p:cNvGrpSpPr/>
        <p:nvPr/>
      </p:nvGrpSpPr>
      <p:grpSpPr>
        <a:xfrm>
          <a:off x="0" y="0"/>
          <a:ext cx="0" cy="0"/>
          <a:chOff x="0" y="0"/>
          <a:chExt cx="0" cy="0"/>
        </a:xfrm>
      </p:grpSpPr>
      <p:grpSp>
        <p:nvGrpSpPr>
          <p:cNvPr id="157" name="Google Shape;157;p19"/>
          <p:cNvGrpSpPr/>
          <p:nvPr/>
        </p:nvGrpSpPr>
        <p:grpSpPr>
          <a:xfrm>
            <a:off x="-104" y="-8467"/>
            <a:ext cx="12192237" cy="6866580"/>
            <a:chOff x="-104" y="-8467"/>
            <a:chExt cx="12192237" cy="6866580"/>
          </a:xfrm>
        </p:grpSpPr>
        <p:cxnSp>
          <p:nvCxnSpPr>
            <p:cNvPr id="158" name="Google Shape;158;p1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59" name="Google Shape;159;p19"/>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160" name="Google Shape;160;p1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161" name="Google Shape;161;p19"/>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62" name="Google Shape;162;p19"/>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164" name="Google Shape;164;p19"/>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165" name="Google Shape;165;p19"/>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166" name="Google Shape;166;p19"/>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rot="10800000">
              <a:off x="-104" y="54"/>
              <a:ext cx="842700" cy="5666100"/>
            </a:xfrm>
            <a:prstGeom prst="triangle">
              <a:avLst>
                <a:gd fmla="val 10000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9"/>
          <p:cNvSpPr txBox="1"/>
          <p:nvPr>
            <p:ph type="ctrTitle"/>
          </p:nvPr>
        </p:nvSpPr>
        <p:spPr>
          <a:xfrm>
            <a:off x="1507067" y="2404534"/>
            <a:ext cx="7766700" cy="16464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Clr>
                <a:schemeClr val="accent1"/>
              </a:buClr>
              <a:buSzPts val="5500"/>
              <a:buFont typeface="Trebuchet MS"/>
              <a:buNone/>
              <a:defRPr sz="5500">
                <a:solidFill>
                  <a:schemeClr val="accent1"/>
                </a:solidFill>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9" name="Google Shape;169;p19"/>
          <p:cNvSpPr txBox="1"/>
          <p:nvPr>
            <p:ph idx="1" type="subTitle"/>
          </p:nvPr>
        </p:nvSpPr>
        <p:spPr>
          <a:xfrm>
            <a:off x="1507067" y="4050833"/>
            <a:ext cx="7766700" cy="1096800"/>
          </a:xfrm>
          <a:prstGeom prst="rect">
            <a:avLst/>
          </a:prstGeom>
          <a:noFill/>
          <a:ln>
            <a:noFill/>
          </a:ln>
        </p:spPr>
        <p:txBody>
          <a:bodyPr anchorCtr="0" anchor="t" bIns="45700" lIns="91425" spcFirstLastPara="1" rIns="91425" wrap="square" tIns="45700">
            <a:noAutofit/>
          </a:bodyPr>
          <a:lstStyle>
            <a:lvl1pPr lvl="0" rtl="0" algn="r">
              <a:spcBef>
                <a:spcPts val="1100"/>
              </a:spcBef>
              <a:spcAft>
                <a:spcPts val="0"/>
              </a:spcAft>
              <a:buSzPts val="1500"/>
              <a:buNone/>
              <a:defRPr>
                <a:solidFill>
                  <a:srgbClr val="7F7F7F"/>
                </a:solidFill>
              </a:defRPr>
            </a:lvl1pPr>
            <a:lvl2pPr lvl="1" rtl="0" algn="ctr">
              <a:spcBef>
                <a:spcPts val="1100"/>
              </a:spcBef>
              <a:spcAft>
                <a:spcPts val="0"/>
              </a:spcAft>
              <a:buSzPts val="1300"/>
              <a:buNone/>
              <a:defRPr>
                <a:solidFill>
                  <a:srgbClr val="888888"/>
                </a:solidFill>
              </a:defRPr>
            </a:lvl2pPr>
            <a:lvl3pPr lvl="2" rtl="0" algn="ctr">
              <a:spcBef>
                <a:spcPts val="1100"/>
              </a:spcBef>
              <a:spcAft>
                <a:spcPts val="0"/>
              </a:spcAft>
              <a:buSzPts val="1100"/>
              <a:buNone/>
              <a:defRPr>
                <a:solidFill>
                  <a:srgbClr val="888888"/>
                </a:solidFill>
              </a:defRPr>
            </a:lvl3pPr>
            <a:lvl4pPr lvl="3" rtl="0" algn="ctr">
              <a:spcBef>
                <a:spcPts val="1100"/>
              </a:spcBef>
              <a:spcAft>
                <a:spcPts val="0"/>
              </a:spcAft>
              <a:buSzPts val="900"/>
              <a:buNone/>
              <a:defRPr>
                <a:solidFill>
                  <a:srgbClr val="888888"/>
                </a:solidFill>
              </a:defRPr>
            </a:lvl4pPr>
            <a:lvl5pPr lvl="4" rtl="0" algn="ctr">
              <a:spcBef>
                <a:spcPts val="1100"/>
              </a:spcBef>
              <a:spcAft>
                <a:spcPts val="0"/>
              </a:spcAft>
              <a:buSzPts val="900"/>
              <a:buNone/>
              <a:defRPr>
                <a:solidFill>
                  <a:srgbClr val="888888"/>
                </a:solidFill>
              </a:defRPr>
            </a:lvl5pPr>
            <a:lvl6pPr lvl="5" rtl="0" algn="ctr">
              <a:spcBef>
                <a:spcPts val="1100"/>
              </a:spcBef>
              <a:spcAft>
                <a:spcPts val="0"/>
              </a:spcAft>
              <a:buSzPts val="900"/>
              <a:buNone/>
              <a:defRPr>
                <a:solidFill>
                  <a:srgbClr val="888888"/>
                </a:solidFill>
              </a:defRPr>
            </a:lvl6pPr>
            <a:lvl7pPr lvl="6" rtl="0" algn="ctr">
              <a:spcBef>
                <a:spcPts val="1100"/>
              </a:spcBef>
              <a:spcAft>
                <a:spcPts val="0"/>
              </a:spcAft>
              <a:buSzPts val="900"/>
              <a:buNone/>
              <a:defRPr>
                <a:solidFill>
                  <a:srgbClr val="888888"/>
                </a:solidFill>
              </a:defRPr>
            </a:lvl7pPr>
            <a:lvl8pPr lvl="7" rtl="0" algn="ctr">
              <a:spcBef>
                <a:spcPts val="1100"/>
              </a:spcBef>
              <a:spcAft>
                <a:spcPts val="0"/>
              </a:spcAft>
              <a:buSzPts val="900"/>
              <a:buNone/>
              <a:defRPr>
                <a:solidFill>
                  <a:srgbClr val="888888"/>
                </a:solidFill>
              </a:defRPr>
            </a:lvl8pPr>
            <a:lvl9pPr lvl="8" rtl="0" algn="ctr">
              <a:spcBef>
                <a:spcPts val="1100"/>
              </a:spcBef>
              <a:spcAft>
                <a:spcPts val="0"/>
              </a:spcAft>
              <a:buSzPts val="900"/>
              <a:buNone/>
              <a:defRPr>
                <a:solidFill>
                  <a:srgbClr val="888888"/>
                </a:solidFill>
              </a:defRPr>
            </a:lvl9pPr>
          </a:lstStyle>
          <a:p/>
        </p:txBody>
      </p:sp>
      <p:sp>
        <p:nvSpPr>
          <p:cNvPr id="170" name="Google Shape;170;p1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1" name="Google Shape;171;p1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2" name="Google Shape;172;p19"/>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3" name="Shape 173"/>
        <p:cNvGrpSpPr/>
        <p:nvPr/>
      </p:nvGrpSpPr>
      <p:grpSpPr>
        <a:xfrm>
          <a:off x="0" y="0"/>
          <a:ext cx="0" cy="0"/>
          <a:chOff x="0" y="0"/>
          <a:chExt cx="0" cy="0"/>
        </a:xfrm>
      </p:grpSpPr>
      <p:sp>
        <p:nvSpPr>
          <p:cNvPr id="174" name="Google Shape;174;p2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5" name="Google Shape;175;p20"/>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lvl1pPr indent="-323850" lvl="0" marL="457200" rtl="0" algn="l">
              <a:spcBef>
                <a:spcPts val="1100"/>
              </a:spcBef>
              <a:spcAft>
                <a:spcPts val="0"/>
              </a:spcAft>
              <a:buSzPts val="1500"/>
              <a:buChar char="►"/>
              <a:defRPr/>
            </a:lvl1pPr>
            <a:lvl2pPr indent="-323850" lvl="1" marL="914400" rtl="0" algn="l">
              <a:spcBef>
                <a:spcPts val="1100"/>
              </a:spcBef>
              <a:spcAft>
                <a:spcPts val="0"/>
              </a:spcAft>
              <a:buSzPts val="1500"/>
              <a:buChar char="►"/>
              <a:defRPr/>
            </a:lvl2pPr>
            <a:lvl3pPr indent="-323850" lvl="2" marL="1371600" rtl="0" algn="l">
              <a:spcBef>
                <a:spcPts val="1100"/>
              </a:spcBef>
              <a:spcAft>
                <a:spcPts val="0"/>
              </a:spcAft>
              <a:buSzPts val="1500"/>
              <a:buChar char="►"/>
              <a:defRPr/>
            </a:lvl3pPr>
            <a:lvl4pPr indent="-323850" lvl="3" marL="1828800" rtl="0" algn="l">
              <a:spcBef>
                <a:spcPts val="1100"/>
              </a:spcBef>
              <a:spcAft>
                <a:spcPts val="0"/>
              </a:spcAft>
              <a:buSzPts val="1500"/>
              <a:buChar char="►"/>
              <a:defRPr/>
            </a:lvl4pPr>
            <a:lvl5pPr indent="-323850" lvl="4" marL="2286000" rtl="0" algn="l">
              <a:spcBef>
                <a:spcPts val="1100"/>
              </a:spcBef>
              <a:spcAft>
                <a:spcPts val="0"/>
              </a:spcAft>
              <a:buSzPts val="1500"/>
              <a:buChar char="►"/>
              <a:defRPr/>
            </a:lvl5pPr>
            <a:lvl6pPr indent="-323850" lvl="5" marL="2743200" rtl="0" algn="l">
              <a:spcBef>
                <a:spcPts val="1100"/>
              </a:spcBef>
              <a:spcAft>
                <a:spcPts val="0"/>
              </a:spcAft>
              <a:buSzPts val="1500"/>
              <a:buChar char="►"/>
              <a:defRPr/>
            </a:lvl6pPr>
            <a:lvl7pPr indent="-323850" lvl="6" marL="3200400" rtl="0" algn="l">
              <a:spcBef>
                <a:spcPts val="1100"/>
              </a:spcBef>
              <a:spcAft>
                <a:spcPts val="0"/>
              </a:spcAft>
              <a:buSzPts val="1500"/>
              <a:buChar char="►"/>
              <a:defRPr/>
            </a:lvl7pPr>
            <a:lvl8pPr indent="-323850" lvl="7" marL="3657600" rtl="0" algn="l">
              <a:spcBef>
                <a:spcPts val="1100"/>
              </a:spcBef>
              <a:spcAft>
                <a:spcPts val="0"/>
              </a:spcAft>
              <a:buSzPts val="1500"/>
              <a:buChar char="►"/>
              <a:defRPr/>
            </a:lvl8pPr>
            <a:lvl9pPr indent="-323850" lvl="8" marL="4114800" rtl="0" algn="l">
              <a:spcBef>
                <a:spcPts val="1100"/>
              </a:spcBef>
              <a:spcAft>
                <a:spcPts val="0"/>
              </a:spcAft>
              <a:buSzPts val="1500"/>
              <a:buChar char="►"/>
              <a:defRPr/>
            </a:lvl9pPr>
          </a:lstStyle>
          <a:p/>
        </p:txBody>
      </p:sp>
      <p:sp>
        <p:nvSpPr>
          <p:cNvPr id="176" name="Google Shape;176;p2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7" name="Google Shape;177;p2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8" name="Google Shape;178;p20"/>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9" name="Shape 179"/>
        <p:cNvGrpSpPr/>
        <p:nvPr/>
      </p:nvGrpSpPr>
      <p:grpSpPr>
        <a:xfrm>
          <a:off x="0" y="0"/>
          <a:ext cx="0" cy="0"/>
          <a:chOff x="0" y="0"/>
          <a:chExt cx="0" cy="0"/>
        </a:xfrm>
      </p:grpSpPr>
      <p:sp>
        <p:nvSpPr>
          <p:cNvPr id="180" name="Google Shape;180;p21"/>
          <p:cNvSpPr txBox="1"/>
          <p:nvPr>
            <p:ph type="title"/>
          </p:nvPr>
        </p:nvSpPr>
        <p:spPr>
          <a:xfrm>
            <a:off x="677335" y="2700867"/>
            <a:ext cx="8596800" cy="18264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accent1"/>
              </a:buClr>
              <a:buSzPts val="4000"/>
              <a:buFont typeface="Trebuchet MS"/>
              <a:buNone/>
              <a:defRPr b="0" sz="4000" cap="none"/>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1" name="Google Shape;181;p21"/>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noAutofit/>
          </a:bodyPr>
          <a:lstStyle>
            <a:lvl1pPr indent="-228600" lvl="0" marL="457200" rtl="0" algn="l">
              <a:spcBef>
                <a:spcPts val="1100"/>
              </a:spcBef>
              <a:spcAft>
                <a:spcPts val="0"/>
              </a:spcAft>
              <a:buSzPts val="1600"/>
              <a:buNone/>
              <a:defRPr sz="2000">
                <a:solidFill>
                  <a:srgbClr val="7F7F7F"/>
                </a:solidFill>
              </a:defRPr>
            </a:lvl1pPr>
            <a:lvl2pPr indent="-228600" lvl="1" marL="914400" rtl="0" algn="l">
              <a:spcBef>
                <a:spcPts val="1100"/>
              </a:spcBef>
              <a:spcAft>
                <a:spcPts val="0"/>
              </a:spcAft>
              <a:buSzPts val="1500"/>
              <a:buNone/>
              <a:defRPr sz="1900">
                <a:solidFill>
                  <a:srgbClr val="888888"/>
                </a:solidFill>
              </a:defRPr>
            </a:lvl2pPr>
            <a:lvl3pPr indent="-228600" lvl="2" marL="1371600" rtl="0" algn="l">
              <a:spcBef>
                <a:spcPts val="1100"/>
              </a:spcBef>
              <a:spcAft>
                <a:spcPts val="0"/>
              </a:spcAft>
              <a:buSzPts val="1300"/>
              <a:buNone/>
              <a:defRPr sz="1600">
                <a:solidFill>
                  <a:srgbClr val="888888"/>
                </a:solidFill>
              </a:defRPr>
            </a:lvl3pPr>
            <a:lvl4pPr indent="-228600" lvl="3" marL="1828800" rtl="0" algn="l">
              <a:spcBef>
                <a:spcPts val="1100"/>
              </a:spcBef>
              <a:spcAft>
                <a:spcPts val="0"/>
              </a:spcAft>
              <a:buSzPts val="1100"/>
              <a:buNone/>
              <a:defRPr sz="1500">
                <a:solidFill>
                  <a:srgbClr val="888888"/>
                </a:solidFill>
              </a:defRPr>
            </a:lvl4pPr>
            <a:lvl5pPr indent="-228600" lvl="4" marL="2286000" rtl="0" algn="l">
              <a:spcBef>
                <a:spcPts val="1100"/>
              </a:spcBef>
              <a:spcAft>
                <a:spcPts val="0"/>
              </a:spcAft>
              <a:buSzPts val="1100"/>
              <a:buNone/>
              <a:defRPr sz="1500">
                <a:solidFill>
                  <a:srgbClr val="888888"/>
                </a:solidFill>
              </a:defRPr>
            </a:lvl5pPr>
            <a:lvl6pPr indent="-228600" lvl="5" marL="2743200" rtl="0" algn="l">
              <a:spcBef>
                <a:spcPts val="1100"/>
              </a:spcBef>
              <a:spcAft>
                <a:spcPts val="0"/>
              </a:spcAft>
              <a:buSzPts val="1100"/>
              <a:buNone/>
              <a:defRPr sz="1500">
                <a:solidFill>
                  <a:srgbClr val="888888"/>
                </a:solidFill>
              </a:defRPr>
            </a:lvl6pPr>
            <a:lvl7pPr indent="-228600" lvl="6" marL="3200400" rtl="0" algn="l">
              <a:spcBef>
                <a:spcPts val="1100"/>
              </a:spcBef>
              <a:spcAft>
                <a:spcPts val="0"/>
              </a:spcAft>
              <a:buSzPts val="1100"/>
              <a:buNone/>
              <a:defRPr sz="1500">
                <a:solidFill>
                  <a:srgbClr val="888888"/>
                </a:solidFill>
              </a:defRPr>
            </a:lvl7pPr>
            <a:lvl8pPr indent="-228600" lvl="7" marL="3657600" rtl="0" algn="l">
              <a:spcBef>
                <a:spcPts val="1100"/>
              </a:spcBef>
              <a:spcAft>
                <a:spcPts val="0"/>
              </a:spcAft>
              <a:buSzPts val="1100"/>
              <a:buNone/>
              <a:defRPr sz="1500">
                <a:solidFill>
                  <a:srgbClr val="888888"/>
                </a:solidFill>
              </a:defRPr>
            </a:lvl8pPr>
            <a:lvl9pPr indent="-228600" lvl="8" marL="4114800" rtl="0" algn="l">
              <a:spcBef>
                <a:spcPts val="1100"/>
              </a:spcBef>
              <a:spcAft>
                <a:spcPts val="0"/>
              </a:spcAft>
              <a:buSzPts val="1100"/>
              <a:buNone/>
              <a:defRPr sz="1500">
                <a:solidFill>
                  <a:srgbClr val="888888"/>
                </a:solidFill>
              </a:defRPr>
            </a:lvl9pPr>
          </a:lstStyle>
          <a:p/>
        </p:txBody>
      </p:sp>
      <p:sp>
        <p:nvSpPr>
          <p:cNvPr id="182" name="Google Shape;182;p2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3" name="Google Shape;183;p2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4" name="Google Shape;184;p21"/>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5" name="Shape 185"/>
        <p:cNvGrpSpPr/>
        <p:nvPr/>
      </p:nvGrpSpPr>
      <p:grpSpPr>
        <a:xfrm>
          <a:off x="0" y="0"/>
          <a:ext cx="0" cy="0"/>
          <a:chOff x="0" y="0"/>
          <a:chExt cx="0" cy="0"/>
        </a:xfrm>
      </p:grpSpPr>
      <p:sp>
        <p:nvSpPr>
          <p:cNvPr id="186" name="Google Shape;186;p2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19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7" name="Google Shape;187;p22"/>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noAutofit/>
          </a:bodyPr>
          <a:lstStyle>
            <a:lvl1pPr indent="-323850" lvl="0" marL="457200" rtl="0" algn="l">
              <a:spcBef>
                <a:spcPts val="1100"/>
              </a:spcBef>
              <a:spcAft>
                <a:spcPts val="0"/>
              </a:spcAft>
              <a:buSzPts val="1500"/>
              <a:buChar char="►"/>
              <a:defRPr/>
            </a:lvl1pPr>
            <a:lvl2pPr indent="-323850" lvl="1" marL="914400" rtl="0" algn="l">
              <a:spcBef>
                <a:spcPts val="1100"/>
              </a:spcBef>
              <a:spcAft>
                <a:spcPts val="0"/>
              </a:spcAft>
              <a:buSzPts val="1500"/>
              <a:buChar char="►"/>
              <a:defRPr/>
            </a:lvl2pPr>
            <a:lvl3pPr indent="-323850" lvl="2" marL="1371600" rtl="0" algn="l">
              <a:spcBef>
                <a:spcPts val="1100"/>
              </a:spcBef>
              <a:spcAft>
                <a:spcPts val="0"/>
              </a:spcAft>
              <a:buSzPts val="1500"/>
              <a:buChar char="►"/>
              <a:defRPr/>
            </a:lvl3pPr>
            <a:lvl4pPr indent="-323850" lvl="3" marL="1828800" rtl="0" algn="l">
              <a:spcBef>
                <a:spcPts val="1100"/>
              </a:spcBef>
              <a:spcAft>
                <a:spcPts val="0"/>
              </a:spcAft>
              <a:buSzPts val="1500"/>
              <a:buChar char="►"/>
              <a:defRPr/>
            </a:lvl4pPr>
            <a:lvl5pPr indent="-323850" lvl="4" marL="2286000" rtl="0" algn="l">
              <a:spcBef>
                <a:spcPts val="1100"/>
              </a:spcBef>
              <a:spcAft>
                <a:spcPts val="0"/>
              </a:spcAft>
              <a:buSzPts val="1500"/>
              <a:buChar char="►"/>
              <a:defRPr/>
            </a:lvl5pPr>
            <a:lvl6pPr indent="-323850" lvl="5" marL="2743200" rtl="0" algn="l">
              <a:spcBef>
                <a:spcPts val="1100"/>
              </a:spcBef>
              <a:spcAft>
                <a:spcPts val="0"/>
              </a:spcAft>
              <a:buSzPts val="1500"/>
              <a:buChar char="►"/>
              <a:defRPr/>
            </a:lvl6pPr>
            <a:lvl7pPr indent="-323850" lvl="6" marL="3200400" rtl="0" algn="l">
              <a:spcBef>
                <a:spcPts val="1100"/>
              </a:spcBef>
              <a:spcAft>
                <a:spcPts val="0"/>
              </a:spcAft>
              <a:buSzPts val="1500"/>
              <a:buChar char="►"/>
              <a:defRPr/>
            </a:lvl7pPr>
            <a:lvl8pPr indent="-323850" lvl="7" marL="3657600" rtl="0" algn="l">
              <a:spcBef>
                <a:spcPts val="1100"/>
              </a:spcBef>
              <a:spcAft>
                <a:spcPts val="0"/>
              </a:spcAft>
              <a:buSzPts val="1500"/>
              <a:buChar char="►"/>
              <a:defRPr/>
            </a:lvl8pPr>
            <a:lvl9pPr indent="-323850" lvl="8" marL="4114800" rtl="0" algn="l">
              <a:spcBef>
                <a:spcPts val="1100"/>
              </a:spcBef>
              <a:spcAft>
                <a:spcPts val="0"/>
              </a:spcAft>
              <a:buSzPts val="1500"/>
              <a:buChar char="►"/>
              <a:defRPr/>
            </a:lvl9pPr>
          </a:lstStyle>
          <a:p/>
        </p:txBody>
      </p:sp>
      <p:sp>
        <p:nvSpPr>
          <p:cNvPr id="188" name="Google Shape;188;p22"/>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noAutofit/>
          </a:bodyPr>
          <a:lstStyle>
            <a:lvl1pPr indent="-323850" lvl="0" marL="457200" rtl="0" algn="l">
              <a:spcBef>
                <a:spcPts val="1100"/>
              </a:spcBef>
              <a:spcAft>
                <a:spcPts val="0"/>
              </a:spcAft>
              <a:buSzPts val="1500"/>
              <a:buChar char="►"/>
              <a:defRPr/>
            </a:lvl1pPr>
            <a:lvl2pPr indent="-323850" lvl="1" marL="914400" rtl="0" algn="l">
              <a:spcBef>
                <a:spcPts val="1100"/>
              </a:spcBef>
              <a:spcAft>
                <a:spcPts val="0"/>
              </a:spcAft>
              <a:buSzPts val="1500"/>
              <a:buChar char="►"/>
              <a:defRPr/>
            </a:lvl2pPr>
            <a:lvl3pPr indent="-323850" lvl="2" marL="1371600" rtl="0" algn="l">
              <a:spcBef>
                <a:spcPts val="1100"/>
              </a:spcBef>
              <a:spcAft>
                <a:spcPts val="0"/>
              </a:spcAft>
              <a:buSzPts val="1500"/>
              <a:buChar char="►"/>
              <a:defRPr/>
            </a:lvl3pPr>
            <a:lvl4pPr indent="-323850" lvl="3" marL="1828800" rtl="0" algn="l">
              <a:spcBef>
                <a:spcPts val="1100"/>
              </a:spcBef>
              <a:spcAft>
                <a:spcPts val="0"/>
              </a:spcAft>
              <a:buSzPts val="1500"/>
              <a:buChar char="►"/>
              <a:defRPr/>
            </a:lvl4pPr>
            <a:lvl5pPr indent="-323850" lvl="4" marL="2286000" rtl="0" algn="l">
              <a:spcBef>
                <a:spcPts val="1100"/>
              </a:spcBef>
              <a:spcAft>
                <a:spcPts val="0"/>
              </a:spcAft>
              <a:buSzPts val="1500"/>
              <a:buChar char="►"/>
              <a:defRPr/>
            </a:lvl5pPr>
            <a:lvl6pPr indent="-323850" lvl="5" marL="2743200" rtl="0" algn="l">
              <a:spcBef>
                <a:spcPts val="1100"/>
              </a:spcBef>
              <a:spcAft>
                <a:spcPts val="0"/>
              </a:spcAft>
              <a:buSzPts val="1500"/>
              <a:buChar char="►"/>
              <a:defRPr/>
            </a:lvl6pPr>
            <a:lvl7pPr indent="-323850" lvl="6" marL="3200400" rtl="0" algn="l">
              <a:spcBef>
                <a:spcPts val="1100"/>
              </a:spcBef>
              <a:spcAft>
                <a:spcPts val="0"/>
              </a:spcAft>
              <a:buSzPts val="1500"/>
              <a:buChar char="►"/>
              <a:defRPr/>
            </a:lvl7pPr>
            <a:lvl8pPr indent="-323850" lvl="7" marL="3657600" rtl="0" algn="l">
              <a:spcBef>
                <a:spcPts val="1100"/>
              </a:spcBef>
              <a:spcAft>
                <a:spcPts val="0"/>
              </a:spcAft>
              <a:buSzPts val="1500"/>
              <a:buChar char="►"/>
              <a:defRPr/>
            </a:lvl8pPr>
            <a:lvl9pPr indent="-323850" lvl="8" marL="4114800" rtl="0" algn="l">
              <a:spcBef>
                <a:spcPts val="1100"/>
              </a:spcBef>
              <a:spcAft>
                <a:spcPts val="0"/>
              </a:spcAft>
              <a:buSzPts val="1500"/>
              <a:buChar char="►"/>
              <a:defRPr/>
            </a:lvl9pPr>
          </a:lstStyle>
          <a:p/>
        </p:txBody>
      </p:sp>
      <p:sp>
        <p:nvSpPr>
          <p:cNvPr id="189" name="Google Shape;189;p2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0" name="Google Shape;190;p2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1" name="Google Shape;191;p22"/>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2" name="Shape 192"/>
        <p:cNvGrpSpPr/>
        <p:nvPr/>
      </p:nvGrpSpPr>
      <p:grpSpPr>
        <a:xfrm>
          <a:off x="0" y="0"/>
          <a:ext cx="0" cy="0"/>
          <a:chOff x="0" y="0"/>
          <a:chExt cx="0" cy="0"/>
        </a:xfrm>
      </p:grpSpPr>
      <p:sp>
        <p:nvSpPr>
          <p:cNvPr id="193" name="Google Shape;193;p2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3600"/>
              <a:buFont typeface="Trebuchet MS"/>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4" name="Google Shape;194;p23"/>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100"/>
              </a:spcBef>
              <a:spcAft>
                <a:spcPts val="0"/>
              </a:spcAft>
              <a:buSzPts val="1900"/>
              <a:buNone/>
              <a:defRPr b="0" sz="2400"/>
            </a:lvl1pPr>
            <a:lvl2pPr indent="-228600" lvl="1" marL="914400" rtl="0" algn="l">
              <a:spcBef>
                <a:spcPts val="1100"/>
              </a:spcBef>
              <a:spcAft>
                <a:spcPts val="0"/>
              </a:spcAft>
              <a:buSzPts val="1600"/>
              <a:buNone/>
              <a:defRPr b="1" sz="2000"/>
            </a:lvl2pPr>
            <a:lvl3pPr indent="-228600" lvl="2" marL="1371600" rtl="0" algn="l">
              <a:spcBef>
                <a:spcPts val="1100"/>
              </a:spcBef>
              <a:spcAft>
                <a:spcPts val="0"/>
              </a:spcAft>
              <a:buSzPts val="1500"/>
              <a:buNone/>
              <a:defRPr b="1" sz="1900"/>
            </a:lvl3pPr>
            <a:lvl4pPr indent="-228600" lvl="3" marL="1828800" rtl="0" algn="l">
              <a:spcBef>
                <a:spcPts val="1100"/>
              </a:spcBef>
              <a:spcAft>
                <a:spcPts val="0"/>
              </a:spcAft>
              <a:buSzPts val="1300"/>
              <a:buNone/>
              <a:defRPr b="1" sz="1600"/>
            </a:lvl4pPr>
            <a:lvl5pPr indent="-228600" lvl="4" marL="2286000" rtl="0" algn="l">
              <a:spcBef>
                <a:spcPts val="1100"/>
              </a:spcBef>
              <a:spcAft>
                <a:spcPts val="0"/>
              </a:spcAft>
              <a:buSzPts val="1300"/>
              <a:buNone/>
              <a:defRPr b="1" sz="1600"/>
            </a:lvl5pPr>
            <a:lvl6pPr indent="-228600" lvl="5" marL="2743200" rtl="0" algn="l">
              <a:spcBef>
                <a:spcPts val="1100"/>
              </a:spcBef>
              <a:spcAft>
                <a:spcPts val="0"/>
              </a:spcAft>
              <a:buSzPts val="1300"/>
              <a:buNone/>
              <a:defRPr b="1" sz="1600"/>
            </a:lvl6pPr>
            <a:lvl7pPr indent="-228600" lvl="6" marL="3200400" rtl="0" algn="l">
              <a:spcBef>
                <a:spcPts val="1100"/>
              </a:spcBef>
              <a:spcAft>
                <a:spcPts val="0"/>
              </a:spcAft>
              <a:buSzPts val="1300"/>
              <a:buNone/>
              <a:defRPr b="1" sz="1600"/>
            </a:lvl7pPr>
            <a:lvl8pPr indent="-228600" lvl="7" marL="3657600" rtl="0" algn="l">
              <a:spcBef>
                <a:spcPts val="1100"/>
              </a:spcBef>
              <a:spcAft>
                <a:spcPts val="0"/>
              </a:spcAft>
              <a:buSzPts val="1300"/>
              <a:buNone/>
              <a:defRPr b="1" sz="1600"/>
            </a:lvl8pPr>
            <a:lvl9pPr indent="-228600" lvl="8" marL="4114800" rtl="0" algn="l">
              <a:spcBef>
                <a:spcPts val="1100"/>
              </a:spcBef>
              <a:spcAft>
                <a:spcPts val="0"/>
              </a:spcAft>
              <a:buSzPts val="1300"/>
              <a:buNone/>
              <a:defRPr b="1" sz="1600"/>
            </a:lvl9pPr>
          </a:lstStyle>
          <a:p/>
        </p:txBody>
      </p:sp>
      <p:sp>
        <p:nvSpPr>
          <p:cNvPr id="195" name="Google Shape;195;p23"/>
          <p:cNvSpPr txBox="1"/>
          <p:nvPr>
            <p:ph idx="2" type="body"/>
          </p:nvPr>
        </p:nvSpPr>
        <p:spPr>
          <a:xfrm>
            <a:off x="675745" y="2737245"/>
            <a:ext cx="4185600" cy="3303900"/>
          </a:xfrm>
          <a:prstGeom prst="rect">
            <a:avLst/>
          </a:prstGeom>
          <a:noFill/>
          <a:ln>
            <a:noFill/>
          </a:ln>
        </p:spPr>
        <p:txBody>
          <a:bodyPr anchorCtr="0" anchor="t" bIns="45700" lIns="91425" spcFirstLastPara="1" rIns="91425" wrap="square" tIns="45700">
            <a:noAutofit/>
          </a:bodyPr>
          <a:lstStyle>
            <a:lvl1pPr indent="-323850" lvl="0" marL="457200" rtl="0" algn="l">
              <a:spcBef>
                <a:spcPts val="1100"/>
              </a:spcBef>
              <a:spcAft>
                <a:spcPts val="0"/>
              </a:spcAft>
              <a:buSzPts val="1500"/>
              <a:buChar char="►"/>
              <a:defRPr/>
            </a:lvl1pPr>
            <a:lvl2pPr indent="-323850" lvl="1" marL="914400" rtl="0" algn="l">
              <a:spcBef>
                <a:spcPts val="1100"/>
              </a:spcBef>
              <a:spcAft>
                <a:spcPts val="0"/>
              </a:spcAft>
              <a:buSzPts val="1500"/>
              <a:buChar char="►"/>
              <a:defRPr/>
            </a:lvl2pPr>
            <a:lvl3pPr indent="-323850" lvl="2" marL="1371600" rtl="0" algn="l">
              <a:spcBef>
                <a:spcPts val="1100"/>
              </a:spcBef>
              <a:spcAft>
                <a:spcPts val="0"/>
              </a:spcAft>
              <a:buSzPts val="1500"/>
              <a:buChar char="►"/>
              <a:defRPr/>
            </a:lvl3pPr>
            <a:lvl4pPr indent="-323850" lvl="3" marL="1828800" rtl="0" algn="l">
              <a:spcBef>
                <a:spcPts val="1100"/>
              </a:spcBef>
              <a:spcAft>
                <a:spcPts val="0"/>
              </a:spcAft>
              <a:buSzPts val="1500"/>
              <a:buChar char="►"/>
              <a:defRPr/>
            </a:lvl4pPr>
            <a:lvl5pPr indent="-323850" lvl="4" marL="2286000" rtl="0" algn="l">
              <a:spcBef>
                <a:spcPts val="1100"/>
              </a:spcBef>
              <a:spcAft>
                <a:spcPts val="0"/>
              </a:spcAft>
              <a:buSzPts val="1500"/>
              <a:buChar char="►"/>
              <a:defRPr/>
            </a:lvl5pPr>
            <a:lvl6pPr indent="-323850" lvl="5" marL="2743200" rtl="0" algn="l">
              <a:spcBef>
                <a:spcPts val="1100"/>
              </a:spcBef>
              <a:spcAft>
                <a:spcPts val="0"/>
              </a:spcAft>
              <a:buSzPts val="1500"/>
              <a:buChar char="►"/>
              <a:defRPr/>
            </a:lvl6pPr>
            <a:lvl7pPr indent="-323850" lvl="6" marL="3200400" rtl="0" algn="l">
              <a:spcBef>
                <a:spcPts val="1100"/>
              </a:spcBef>
              <a:spcAft>
                <a:spcPts val="0"/>
              </a:spcAft>
              <a:buSzPts val="1500"/>
              <a:buChar char="►"/>
              <a:defRPr/>
            </a:lvl7pPr>
            <a:lvl8pPr indent="-323850" lvl="7" marL="3657600" rtl="0" algn="l">
              <a:spcBef>
                <a:spcPts val="1100"/>
              </a:spcBef>
              <a:spcAft>
                <a:spcPts val="0"/>
              </a:spcAft>
              <a:buSzPts val="1500"/>
              <a:buChar char="►"/>
              <a:defRPr/>
            </a:lvl8pPr>
            <a:lvl9pPr indent="-323850" lvl="8" marL="4114800" rtl="0" algn="l">
              <a:spcBef>
                <a:spcPts val="1100"/>
              </a:spcBef>
              <a:spcAft>
                <a:spcPts val="0"/>
              </a:spcAft>
              <a:buSzPts val="1500"/>
              <a:buChar char="►"/>
              <a:defRPr/>
            </a:lvl9pPr>
          </a:lstStyle>
          <a:p/>
        </p:txBody>
      </p:sp>
      <p:sp>
        <p:nvSpPr>
          <p:cNvPr id="196" name="Google Shape;196;p23"/>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100"/>
              </a:spcBef>
              <a:spcAft>
                <a:spcPts val="0"/>
              </a:spcAft>
              <a:buSzPts val="1900"/>
              <a:buNone/>
              <a:defRPr b="0" sz="2400"/>
            </a:lvl1pPr>
            <a:lvl2pPr indent="-228600" lvl="1" marL="914400" rtl="0" algn="l">
              <a:spcBef>
                <a:spcPts val="1100"/>
              </a:spcBef>
              <a:spcAft>
                <a:spcPts val="0"/>
              </a:spcAft>
              <a:buSzPts val="1600"/>
              <a:buNone/>
              <a:defRPr b="1" sz="2000"/>
            </a:lvl2pPr>
            <a:lvl3pPr indent="-228600" lvl="2" marL="1371600" rtl="0" algn="l">
              <a:spcBef>
                <a:spcPts val="1100"/>
              </a:spcBef>
              <a:spcAft>
                <a:spcPts val="0"/>
              </a:spcAft>
              <a:buSzPts val="1500"/>
              <a:buNone/>
              <a:defRPr b="1" sz="1900"/>
            </a:lvl3pPr>
            <a:lvl4pPr indent="-228600" lvl="3" marL="1828800" rtl="0" algn="l">
              <a:spcBef>
                <a:spcPts val="1100"/>
              </a:spcBef>
              <a:spcAft>
                <a:spcPts val="0"/>
              </a:spcAft>
              <a:buSzPts val="1300"/>
              <a:buNone/>
              <a:defRPr b="1" sz="1600"/>
            </a:lvl4pPr>
            <a:lvl5pPr indent="-228600" lvl="4" marL="2286000" rtl="0" algn="l">
              <a:spcBef>
                <a:spcPts val="1100"/>
              </a:spcBef>
              <a:spcAft>
                <a:spcPts val="0"/>
              </a:spcAft>
              <a:buSzPts val="1300"/>
              <a:buNone/>
              <a:defRPr b="1" sz="1600"/>
            </a:lvl5pPr>
            <a:lvl6pPr indent="-228600" lvl="5" marL="2743200" rtl="0" algn="l">
              <a:spcBef>
                <a:spcPts val="1100"/>
              </a:spcBef>
              <a:spcAft>
                <a:spcPts val="0"/>
              </a:spcAft>
              <a:buSzPts val="1300"/>
              <a:buNone/>
              <a:defRPr b="1" sz="1600"/>
            </a:lvl6pPr>
            <a:lvl7pPr indent="-228600" lvl="6" marL="3200400" rtl="0" algn="l">
              <a:spcBef>
                <a:spcPts val="1100"/>
              </a:spcBef>
              <a:spcAft>
                <a:spcPts val="0"/>
              </a:spcAft>
              <a:buSzPts val="1300"/>
              <a:buNone/>
              <a:defRPr b="1" sz="1600"/>
            </a:lvl7pPr>
            <a:lvl8pPr indent="-228600" lvl="7" marL="3657600" rtl="0" algn="l">
              <a:spcBef>
                <a:spcPts val="1100"/>
              </a:spcBef>
              <a:spcAft>
                <a:spcPts val="0"/>
              </a:spcAft>
              <a:buSzPts val="1300"/>
              <a:buNone/>
              <a:defRPr b="1" sz="1600"/>
            </a:lvl8pPr>
            <a:lvl9pPr indent="-228600" lvl="8" marL="4114800" rtl="0" algn="l">
              <a:spcBef>
                <a:spcPts val="1100"/>
              </a:spcBef>
              <a:spcAft>
                <a:spcPts val="0"/>
              </a:spcAft>
              <a:buSzPts val="1300"/>
              <a:buNone/>
              <a:defRPr b="1" sz="1600"/>
            </a:lvl9pPr>
          </a:lstStyle>
          <a:p/>
        </p:txBody>
      </p:sp>
      <p:sp>
        <p:nvSpPr>
          <p:cNvPr id="197" name="Google Shape;197;p23"/>
          <p:cNvSpPr txBox="1"/>
          <p:nvPr>
            <p:ph idx="4" type="body"/>
          </p:nvPr>
        </p:nvSpPr>
        <p:spPr>
          <a:xfrm>
            <a:off x="5088384" y="2737245"/>
            <a:ext cx="4185600" cy="3303900"/>
          </a:xfrm>
          <a:prstGeom prst="rect">
            <a:avLst/>
          </a:prstGeom>
          <a:noFill/>
          <a:ln>
            <a:noFill/>
          </a:ln>
        </p:spPr>
        <p:txBody>
          <a:bodyPr anchorCtr="0" anchor="t" bIns="45700" lIns="91425" spcFirstLastPara="1" rIns="91425" wrap="square" tIns="45700">
            <a:noAutofit/>
          </a:bodyPr>
          <a:lstStyle>
            <a:lvl1pPr indent="-323850" lvl="0" marL="457200" rtl="0" algn="l">
              <a:spcBef>
                <a:spcPts val="1100"/>
              </a:spcBef>
              <a:spcAft>
                <a:spcPts val="0"/>
              </a:spcAft>
              <a:buSzPts val="1500"/>
              <a:buChar char="►"/>
              <a:defRPr/>
            </a:lvl1pPr>
            <a:lvl2pPr indent="-323850" lvl="1" marL="914400" rtl="0" algn="l">
              <a:spcBef>
                <a:spcPts val="1100"/>
              </a:spcBef>
              <a:spcAft>
                <a:spcPts val="0"/>
              </a:spcAft>
              <a:buSzPts val="1500"/>
              <a:buChar char="►"/>
              <a:defRPr/>
            </a:lvl2pPr>
            <a:lvl3pPr indent="-323850" lvl="2" marL="1371600" rtl="0" algn="l">
              <a:spcBef>
                <a:spcPts val="1100"/>
              </a:spcBef>
              <a:spcAft>
                <a:spcPts val="0"/>
              </a:spcAft>
              <a:buSzPts val="1500"/>
              <a:buChar char="►"/>
              <a:defRPr/>
            </a:lvl3pPr>
            <a:lvl4pPr indent="-323850" lvl="3" marL="1828800" rtl="0" algn="l">
              <a:spcBef>
                <a:spcPts val="1100"/>
              </a:spcBef>
              <a:spcAft>
                <a:spcPts val="0"/>
              </a:spcAft>
              <a:buSzPts val="1500"/>
              <a:buChar char="►"/>
              <a:defRPr/>
            </a:lvl4pPr>
            <a:lvl5pPr indent="-323850" lvl="4" marL="2286000" rtl="0" algn="l">
              <a:spcBef>
                <a:spcPts val="1100"/>
              </a:spcBef>
              <a:spcAft>
                <a:spcPts val="0"/>
              </a:spcAft>
              <a:buSzPts val="1500"/>
              <a:buChar char="►"/>
              <a:defRPr/>
            </a:lvl5pPr>
            <a:lvl6pPr indent="-323850" lvl="5" marL="2743200" rtl="0" algn="l">
              <a:spcBef>
                <a:spcPts val="1100"/>
              </a:spcBef>
              <a:spcAft>
                <a:spcPts val="0"/>
              </a:spcAft>
              <a:buSzPts val="1500"/>
              <a:buChar char="►"/>
              <a:defRPr/>
            </a:lvl6pPr>
            <a:lvl7pPr indent="-323850" lvl="6" marL="3200400" rtl="0" algn="l">
              <a:spcBef>
                <a:spcPts val="1100"/>
              </a:spcBef>
              <a:spcAft>
                <a:spcPts val="0"/>
              </a:spcAft>
              <a:buSzPts val="1500"/>
              <a:buChar char="►"/>
              <a:defRPr/>
            </a:lvl7pPr>
            <a:lvl8pPr indent="-323850" lvl="7" marL="3657600" rtl="0" algn="l">
              <a:spcBef>
                <a:spcPts val="1100"/>
              </a:spcBef>
              <a:spcAft>
                <a:spcPts val="0"/>
              </a:spcAft>
              <a:buSzPts val="1500"/>
              <a:buChar char="►"/>
              <a:defRPr/>
            </a:lvl8pPr>
            <a:lvl9pPr indent="-323850" lvl="8" marL="4114800" rtl="0" algn="l">
              <a:spcBef>
                <a:spcPts val="1100"/>
              </a:spcBef>
              <a:spcAft>
                <a:spcPts val="0"/>
              </a:spcAft>
              <a:buSzPts val="1500"/>
              <a:buChar char="►"/>
              <a:defRPr/>
            </a:lvl9pPr>
          </a:lstStyle>
          <a:p/>
        </p:txBody>
      </p:sp>
      <p:sp>
        <p:nvSpPr>
          <p:cNvPr id="198" name="Google Shape;198;p2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9" name="Google Shape;199;p2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0" name="Google Shape;200;p23"/>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1" name="Shape 201"/>
        <p:cNvGrpSpPr/>
        <p:nvPr/>
      </p:nvGrpSpPr>
      <p:grpSpPr>
        <a:xfrm>
          <a:off x="0" y="0"/>
          <a:ext cx="0" cy="0"/>
          <a:chOff x="0" y="0"/>
          <a:chExt cx="0" cy="0"/>
        </a:xfrm>
      </p:grpSpPr>
      <p:sp>
        <p:nvSpPr>
          <p:cNvPr id="202" name="Google Shape;202;p2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19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3" name="Google Shape;203;p2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4" name="Google Shape;204;p2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5" name="Google Shape;205;p24"/>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6" name="Shape 206"/>
        <p:cNvGrpSpPr/>
        <p:nvPr/>
      </p:nvGrpSpPr>
      <p:grpSpPr>
        <a:xfrm>
          <a:off x="0" y="0"/>
          <a:ext cx="0" cy="0"/>
          <a:chOff x="0" y="0"/>
          <a:chExt cx="0" cy="0"/>
        </a:xfrm>
      </p:grpSpPr>
      <p:sp>
        <p:nvSpPr>
          <p:cNvPr id="207" name="Google Shape;207;p2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8" name="Google Shape;208;p2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9" name="Google Shape;209;p25"/>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0" name="Shape 210"/>
        <p:cNvGrpSpPr/>
        <p:nvPr/>
      </p:nvGrpSpPr>
      <p:grpSpPr>
        <a:xfrm>
          <a:off x="0" y="0"/>
          <a:ext cx="0" cy="0"/>
          <a:chOff x="0" y="0"/>
          <a:chExt cx="0" cy="0"/>
        </a:xfrm>
      </p:grpSpPr>
      <p:sp>
        <p:nvSpPr>
          <p:cNvPr id="211" name="Google Shape;211;p26"/>
          <p:cNvSpPr txBox="1"/>
          <p:nvPr>
            <p:ph type="title"/>
          </p:nvPr>
        </p:nvSpPr>
        <p:spPr>
          <a:xfrm>
            <a:off x="677334" y="1498604"/>
            <a:ext cx="3854400" cy="12783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accent1"/>
              </a:buClr>
              <a:buSzPts val="2000"/>
              <a:buFont typeface="Trebuchet MS"/>
              <a:buNone/>
              <a:defRPr sz="2000"/>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12" name="Google Shape;212;p26"/>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noAutofit/>
          </a:bodyPr>
          <a:lstStyle>
            <a:lvl1pPr indent="-323850" lvl="0" marL="457200" rtl="0" algn="l">
              <a:spcBef>
                <a:spcPts val="1100"/>
              </a:spcBef>
              <a:spcAft>
                <a:spcPts val="0"/>
              </a:spcAft>
              <a:buSzPts val="1500"/>
              <a:buChar char="►"/>
              <a:defRPr/>
            </a:lvl1pPr>
            <a:lvl2pPr indent="-323850" lvl="1" marL="914400" rtl="0" algn="l">
              <a:spcBef>
                <a:spcPts val="1100"/>
              </a:spcBef>
              <a:spcAft>
                <a:spcPts val="0"/>
              </a:spcAft>
              <a:buSzPts val="1500"/>
              <a:buChar char="►"/>
              <a:defRPr/>
            </a:lvl2pPr>
            <a:lvl3pPr indent="-323850" lvl="2" marL="1371600" rtl="0" algn="l">
              <a:spcBef>
                <a:spcPts val="1100"/>
              </a:spcBef>
              <a:spcAft>
                <a:spcPts val="0"/>
              </a:spcAft>
              <a:buSzPts val="1500"/>
              <a:buChar char="►"/>
              <a:defRPr/>
            </a:lvl3pPr>
            <a:lvl4pPr indent="-323850" lvl="3" marL="1828800" rtl="0" algn="l">
              <a:spcBef>
                <a:spcPts val="1100"/>
              </a:spcBef>
              <a:spcAft>
                <a:spcPts val="0"/>
              </a:spcAft>
              <a:buSzPts val="1500"/>
              <a:buChar char="►"/>
              <a:defRPr/>
            </a:lvl4pPr>
            <a:lvl5pPr indent="-323850" lvl="4" marL="2286000" rtl="0" algn="l">
              <a:spcBef>
                <a:spcPts val="1100"/>
              </a:spcBef>
              <a:spcAft>
                <a:spcPts val="0"/>
              </a:spcAft>
              <a:buSzPts val="1500"/>
              <a:buChar char="►"/>
              <a:defRPr/>
            </a:lvl5pPr>
            <a:lvl6pPr indent="-323850" lvl="5" marL="2743200" rtl="0" algn="l">
              <a:spcBef>
                <a:spcPts val="1100"/>
              </a:spcBef>
              <a:spcAft>
                <a:spcPts val="0"/>
              </a:spcAft>
              <a:buSzPts val="1500"/>
              <a:buChar char="►"/>
              <a:defRPr/>
            </a:lvl6pPr>
            <a:lvl7pPr indent="-323850" lvl="6" marL="3200400" rtl="0" algn="l">
              <a:spcBef>
                <a:spcPts val="1100"/>
              </a:spcBef>
              <a:spcAft>
                <a:spcPts val="0"/>
              </a:spcAft>
              <a:buSzPts val="1500"/>
              <a:buChar char="►"/>
              <a:defRPr/>
            </a:lvl7pPr>
            <a:lvl8pPr indent="-323850" lvl="7" marL="3657600" rtl="0" algn="l">
              <a:spcBef>
                <a:spcPts val="1100"/>
              </a:spcBef>
              <a:spcAft>
                <a:spcPts val="0"/>
              </a:spcAft>
              <a:buSzPts val="1500"/>
              <a:buChar char="►"/>
              <a:defRPr/>
            </a:lvl8pPr>
            <a:lvl9pPr indent="-323850" lvl="8" marL="4114800" rtl="0" algn="l">
              <a:spcBef>
                <a:spcPts val="1100"/>
              </a:spcBef>
              <a:spcAft>
                <a:spcPts val="0"/>
              </a:spcAft>
              <a:buSzPts val="1500"/>
              <a:buChar char="►"/>
              <a:defRPr/>
            </a:lvl9pPr>
          </a:lstStyle>
          <a:p/>
        </p:txBody>
      </p:sp>
      <p:sp>
        <p:nvSpPr>
          <p:cNvPr id="213" name="Google Shape;213;p26"/>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noAutofit/>
          </a:bodyPr>
          <a:lstStyle>
            <a:lvl1pPr indent="-228600" lvl="0" marL="457200" rtl="0" algn="l">
              <a:spcBef>
                <a:spcPts val="1100"/>
              </a:spcBef>
              <a:spcAft>
                <a:spcPts val="0"/>
              </a:spcAft>
              <a:buSzPts val="1100"/>
              <a:buNone/>
              <a:defRPr sz="1500"/>
            </a:lvl1pPr>
            <a:lvl2pPr indent="-228600" lvl="1" marL="914400" rtl="0" algn="l">
              <a:spcBef>
                <a:spcPts val="1100"/>
              </a:spcBef>
              <a:spcAft>
                <a:spcPts val="0"/>
              </a:spcAft>
              <a:buSzPts val="1100"/>
              <a:buNone/>
              <a:defRPr sz="1500"/>
            </a:lvl2pPr>
            <a:lvl3pPr indent="-228600" lvl="2" marL="1371600" rtl="0" algn="l">
              <a:spcBef>
                <a:spcPts val="1100"/>
              </a:spcBef>
              <a:spcAft>
                <a:spcPts val="0"/>
              </a:spcAft>
              <a:buSzPts val="900"/>
              <a:buNone/>
              <a:defRPr sz="1200"/>
            </a:lvl3pPr>
            <a:lvl4pPr indent="-228600" lvl="3" marL="1828800" rtl="0" algn="l">
              <a:spcBef>
                <a:spcPts val="1100"/>
              </a:spcBef>
              <a:spcAft>
                <a:spcPts val="0"/>
              </a:spcAft>
              <a:buSzPts val="800"/>
              <a:buNone/>
              <a:defRPr sz="1100"/>
            </a:lvl4pPr>
            <a:lvl5pPr indent="-228600" lvl="4" marL="2286000" rtl="0" algn="l">
              <a:spcBef>
                <a:spcPts val="1100"/>
              </a:spcBef>
              <a:spcAft>
                <a:spcPts val="0"/>
              </a:spcAft>
              <a:buSzPts val="800"/>
              <a:buNone/>
              <a:defRPr sz="1100"/>
            </a:lvl5pPr>
            <a:lvl6pPr indent="-228600" lvl="5" marL="2743200" rtl="0" algn="l">
              <a:spcBef>
                <a:spcPts val="1100"/>
              </a:spcBef>
              <a:spcAft>
                <a:spcPts val="0"/>
              </a:spcAft>
              <a:buSzPts val="800"/>
              <a:buNone/>
              <a:defRPr sz="1100"/>
            </a:lvl6pPr>
            <a:lvl7pPr indent="-228600" lvl="6" marL="3200400" rtl="0" algn="l">
              <a:spcBef>
                <a:spcPts val="1100"/>
              </a:spcBef>
              <a:spcAft>
                <a:spcPts val="0"/>
              </a:spcAft>
              <a:buSzPts val="800"/>
              <a:buNone/>
              <a:defRPr sz="1100"/>
            </a:lvl7pPr>
            <a:lvl8pPr indent="-228600" lvl="7" marL="3657600" rtl="0" algn="l">
              <a:spcBef>
                <a:spcPts val="1100"/>
              </a:spcBef>
              <a:spcAft>
                <a:spcPts val="0"/>
              </a:spcAft>
              <a:buSzPts val="800"/>
              <a:buNone/>
              <a:defRPr sz="1100"/>
            </a:lvl8pPr>
            <a:lvl9pPr indent="-228600" lvl="8" marL="4114800" rtl="0" algn="l">
              <a:spcBef>
                <a:spcPts val="1100"/>
              </a:spcBef>
              <a:spcAft>
                <a:spcPts val="0"/>
              </a:spcAft>
              <a:buSzPts val="800"/>
              <a:buNone/>
              <a:defRPr sz="1100"/>
            </a:lvl9pPr>
          </a:lstStyle>
          <a:p/>
        </p:txBody>
      </p:sp>
      <p:sp>
        <p:nvSpPr>
          <p:cNvPr id="214" name="Google Shape;214;p2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15" name="Google Shape;215;p2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16" name="Google Shape;216;p26"/>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7" name="Shape 217"/>
        <p:cNvGrpSpPr/>
        <p:nvPr/>
      </p:nvGrpSpPr>
      <p:grpSpPr>
        <a:xfrm>
          <a:off x="0" y="0"/>
          <a:ext cx="0" cy="0"/>
          <a:chOff x="0" y="0"/>
          <a:chExt cx="0" cy="0"/>
        </a:xfrm>
      </p:grpSpPr>
      <p:sp>
        <p:nvSpPr>
          <p:cNvPr id="218" name="Google Shape;218;p27"/>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accent1"/>
              </a:buClr>
              <a:buSzPts val="2400"/>
              <a:buFont typeface="Trebuchet MS"/>
              <a:buNone/>
              <a:defRPr b="0" sz="2400"/>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19" name="Google Shape;219;p27"/>
          <p:cNvSpPr/>
          <p:nvPr>
            <p:ph idx="2" type="pic"/>
          </p:nvPr>
        </p:nvSpPr>
        <p:spPr>
          <a:xfrm>
            <a:off x="677334" y="609600"/>
            <a:ext cx="8596800" cy="3845700"/>
          </a:xfrm>
          <a:prstGeom prst="rect">
            <a:avLst/>
          </a:prstGeom>
          <a:noFill/>
          <a:ln>
            <a:noFill/>
          </a:ln>
        </p:spPr>
        <p:txBody>
          <a:bodyPr anchorCtr="0" anchor="t" bIns="45700" lIns="91425" spcFirstLastPara="1" rIns="91425" wrap="square" tIns="45700">
            <a:noAutofit/>
          </a:bodyPr>
          <a:lstStyle>
            <a:lvl1pPr lvl="0" marR="0" rtl="0" algn="ctr">
              <a:spcBef>
                <a:spcPts val="1100"/>
              </a:spcBef>
              <a:spcAft>
                <a:spcPts val="0"/>
              </a:spcAft>
              <a:buClr>
                <a:schemeClr val="accent1"/>
              </a:buClr>
              <a:buSzPts val="130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100"/>
              </a:spcBef>
              <a:spcAft>
                <a:spcPts val="0"/>
              </a:spcAft>
              <a:buClr>
                <a:schemeClr val="accent1"/>
              </a:buClr>
              <a:buSzPts val="130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100"/>
              </a:spcBef>
              <a:spcAft>
                <a:spcPts val="0"/>
              </a:spcAft>
              <a:buClr>
                <a:schemeClr val="accent1"/>
              </a:buClr>
              <a:buSzPts val="130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100"/>
              </a:spcBef>
              <a:spcAft>
                <a:spcPts val="0"/>
              </a:spcAft>
              <a:buClr>
                <a:schemeClr val="accent1"/>
              </a:buClr>
              <a:buSzPts val="130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100"/>
              </a:spcBef>
              <a:spcAft>
                <a:spcPts val="0"/>
              </a:spcAft>
              <a:buClr>
                <a:schemeClr val="accent1"/>
              </a:buClr>
              <a:buSzPts val="130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100"/>
              </a:spcBef>
              <a:spcAft>
                <a:spcPts val="0"/>
              </a:spcAft>
              <a:buClr>
                <a:schemeClr val="accent1"/>
              </a:buClr>
              <a:buSzPts val="130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100"/>
              </a:spcBef>
              <a:spcAft>
                <a:spcPts val="0"/>
              </a:spcAft>
              <a:buClr>
                <a:schemeClr val="accent1"/>
              </a:buClr>
              <a:buSzPts val="130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100"/>
              </a:spcBef>
              <a:spcAft>
                <a:spcPts val="0"/>
              </a:spcAft>
              <a:buClr>
                <a:schemeClr val="accent1"/>
              </a:buClr>
              <a:buSzPts val="130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100"/>
              </a:spcBef>
              <a:spcAft>
                <a:spcPts val="0"/>
              </a:spcAft>
              <a:buClr>
                <a:schemeClr val="accent1"/>
              </a:buClr>
              <a:buSzPts val="130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220" name="Google Shape;220;p27"/>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noAutofit/>
          </a:bodyPr>
          <a:lstStyle>
            <a:lvl1pPr indent="-228600" lvl="0" marL="457200" rtl="0" algn="l">
              <a:spcBef>
                <a:spcPts val="1100"/>
              </a:spcBef>
              <a:spcAft>
                <a:spcPts val="0"/>
              </a:spcAft>
              <a:buSzPts val="900"/>
              <a:buNone/>
              <a:defRPr sz="1200"/>
            </a:lvl1pPr>
            <a:lvl2pPr indent="-228600" lvl="1" marL="914400" rtl="0" algn="l">
              <a:spcBef>
                <a:spcPts val="1100"/>
              </a:spcBef>
              <a:spcAft>
                <a:spcPts val="0"/>
              </a:spcAft>
              <a:buSzPts val="900"/>
              <a:buNone/>
              <a:defRPr sz="1200"/>
            </a:lvl2pPr>
            <a:lvl3pPr indent="-228600" lvl="2" marL="1371600" rtl="0" algn="l">
              <a:spcBef>
                <a:spcPts val="1100"/>
              </a:spcBef>
              <a:spcAft>
                <a:spcPts val="0"/>
              </a:spcAft>
              <a:buSzPts val="800"/>
              <a:buNone/>
              <a:defRPr sz="1100"/>
            </a:lvl3pPr>
            <a:lvl4pPr indent="-228600" lvl="3" marL="1828800" rtl="0" algn="l">
              <a:spcBef>
                <a:spcPts val="1100"/>
              </a:spcBef>
              <a:spcAft>
                <a:spcPts val="0"/>
              </a:spcAft>
              <a:buSzPts val="700"/>
              <a:buNone/>
              <a:defRPr sz="900"/>
            </a:lvl4pPr>
            <a:lvl5pPr indent="-228600" lvl="4" marL="2286000" rtl="0" algn="l">
              <a:spcBef>
                <a:spcPts val="1100"/>
              </a:spcBef>
              <a:spcAft>
                <a:spcPts val="0"/>
              </a:spcAft>
              <a:buSzPts val="700"/>
              <a:buNone/>
              <a:defRPr sz="900"/>
            </a:lvl5pPr>
            <a:lvl6pPr indent="-228600" lvl="5" marL="2743200" rtl="0" algn="l">
              <a:spcBef>
                <a:spcPts val="1100"/>
              </a:spcBef>
              <a:spcAft>
                <a:spcPts val="0"/>
              </a:spcAft>
              <a:buSzPts val="700"/>
              <a:buNone/>
              <a:defRPr sz="900"/>
            </a:lvl6pPr>
            <a:lvl7pPr indent="-228600" lvl="6" marL="3200400" rtl="0" algn="l">
              <a:spcBef>
                <a:spcPts val="1100"/>
              </a:spcBef>
              <a:spcAft>
                <a:spcPts val="0"/>
              </a:spcAft>
              <a:buSzPts val="700"/>
              <a:buNone/>
              <a:defRPr sz="900"/>
            </a:lvl7pPr>
            <a:lvl8pPr indent="-228600" lvl="7" marL="3657600" rtl="0" algn="l">
              <a:spcBef>
                <a:spcPts val="1100"/>
              </a:spcBef>
              <a:spcAft>
                <a:spcPts val="0"/>
              </a:spcAft>
              <a:buSzPts val="700"/>
              <a:buNone/>
              <a:defRPr sz="900"/>
            </a:lvl8pPr>
            <a:lvl9pPr indent="-228600" lvl="8" marL="4114800" rtl="0" algn="l">
              <a:spcBef>
                <a:spcPts val="1100"/>
              </a:spcBef>
              <a:spcAft>
                <a:spcPts val="0"/>
              </a:spcAft>
              <a:buSzPts val="700"/>
              <a:buNone/>
              <a:defRPr sz="900"/>
            </a:lvl9pPr>
          </a:lstStyle>
          <a:p/>
        </p:txBody>
      </p:sp>
      <p:sp>
        <p:nvSpPr>
          <p:cNvPr id="221" name="Google Shape;221;p2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22" name="Google Shape;222;p2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23" name="Google Shape;223;p27"/>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24" name="Shape 224"/>
        <p:cNvGrpSpPr/>
        <p:nvPr/>
      </p:nvGrpSpPr>
      <p:grpSpPr>
        <a:xfrm>
          <a:off x="0" y="0"/>
          <a:ext cx="0" cy="0"/>
          <a:chOff x="0" y="0"/>
          <a:chExt cx="0" cy="0"/>
        </a:xfrm>
      </p:grpSpPr>
      <p:sp>
        <p:nvSpPr>
          <p:cNvPr id="225" name="Google Shape;225;p28"/>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26" name="Google Shape;226;p28"/>
          <p:cNvSpPr txBox="1"/>
          <p:nvPr>
            <p:ph idx="1" type="body"/>
          </p:nvPr>
        </p:nvSpPr>
        <p:spPr>
          <a:xfrm>
            <a:off x="677335" y="4470400"/>
            <a:ext cx="8596800" cy="1570800"/>
          </a:xfrm>
          <a:prstGeom prst="rect">
            <a:avLst/>
          </a:prstGeom>
          <a:noFill/>
          <a:ln>
            <a:noFill/>
          </a:ln>
        </p:spPr>
        <p:txBody>
          <a:bodyPr anchorCtr="0" anchor="ctr" bIns="45700" lIns="91425" spcFirstLastPara="1" rIns="91425" wrap="square" tIns="45700">
            <a:noAutofit/>
          </a:bodyPr>
          <a:lstStyle>
            <a:lvl1pPr indent="-228600" lvl="0" marL="457200" rtl="0" algn="l">
              <a:spcBef>
                <a:spcPts val="1100"/>
              </a:spcBef>
              <a:spcAft>
                <a:spcPts val="0"/>
              </a:spcAft>
              <a:buSzPts val="1500"/>
              <a:buNone/>
              <a:defRPr sz="1900">
                <a:solidFill>
                  <a:srgbClr val="3F3F3F"/>
                </a:solidFill>
              </a:defRPr>
            </a:lvl1pPr>
            <a:lvl2pPr indent="-228600" lvl="1" marL="914400" rtl="0" algn="l">
              <a:spcBef>
                <a:spcPts val="1100"/>
              </a:spcBef>
              <a:spcAft>
                <a:spcPts val="0"/>
              </a:spcAft>
              <a:buSzPts val="1500"/>
              <a:buNone/>
              <a:defRPr sz="1900">
                <a:solidFill>
                  <a:srgbClr val="888888"/>
                </a:solidFill>
              </a:defRPr>
            </a:lvl2pPr>
            <a:lvl3pPr indent="-228600" lvl="2" marL="1371600" rtl="0" algn="l">
              <a:spcBef>
                <a:spcPts val="1100"/>
              </a:spcBef>
              <a:spcAft>
                <a:spcPts val="0"/>
              </a:spcAft>
              <a:buSzPts val="1300"/>
              <a:buNone/>
              <a:defRPr sz="1600">
                <a:solidFill>
                  <a:srgbClr val="888888"/>
                </a:solidFill>
              </a:defRPr>
            </a:lvl3pPr>
            <a:lvl4pPr indent="-228600" lvl="3" marL="1828800" rtl="0" algn="l">
              <a:spcBef>
                <a:spcPts val="1100"/>
              </a:spcBef>
              <a:spcAft>
                <a:spcPts val="0"/>
              </a:spcAft>
              <a:buSzPts val="1100"/>
              <a:buNone/>
              <a:defRPr sz="1500">
                <a:solidFill>
                  <a:srgbClr val="888888"/>
                </a:solidFill>
              </a:defRPr>
            </a:lvl4pPr>
            <a:lvl5pPr indent="-228600" lvl="4" marL="2286000" rtl="0" algn="l">
              <a:spcBef>
                <a:spcPts val="1100"/>
              </a:spcBef>
              <a:spcAft>
                <a:spcPts val="0"/>
              </a:spcAft>
              <a:buSzPts val="1100"/>
              <a:buNone/>
              <a:defRPr sz="1500">
                <a:solidFill>
                  <a:srgbClr val="888888"/>
                </a:solidFill>
              </a:defRPr>
            </a:lvl5pPr>
            <a:lvl6pPr indent="-228600" lvl="5" marL="2743200" rtl="0" algn="l">
              <a:spcBef>
                <a:spcPts val="1100"/>
              </a:spcBef>
              <a:spcAft>
                <a:spcPts val="0"/>
              </a:spcAft>
              <a:buSzPts val="1100"/>
              <a:buNone/>
              <a:defRPr sz="1500">
                <a:solidFill>
                  <a:srgbClr val="888888"/>
                </a:solidFill>
              </a:defRPr>
            </a:lvl6pPr>
            <a:lvl7pPr indent="-228600" lvl="6" marL="3200400" rtl="0" algn="l">
              <a:spcBef>
                <a:spcPts val="1100"/>
              </a:spcBef>
              <a:spcAft>
                <a:spcPts val="0"/>
              </a:spcAft>
              <a:buSzPts val="1100"/>
              <a:buNone/>
              <a:defRPr sz="1500">
                <a:solidFill>
                  <a:srgbClr val="888888"/>
                </a:solidFill>
              </a:defRPr>
            </a:lvl7pPr>
            <a:lvl8pPr indent="-228600" lvl="7" marL="3657600" rtl="0" algn="l">
              <a:spcBef>
                <a:spcPts val="1100"/>
              </a:spcBef>
              <a:spcAft>
                <a:spcPts val="0"/>
              </a:spcAft>
              <a:buSzPts val="1100"/>
              <a:buNone/>
              <a:defRPr sz="1500">
                <a:solidFill>
                  <a:srgbClr val="888888"/>
                </a:solidFill>
              </a:defRPr>
            </a:lvl8pPr>
            <a:lvl9pPr indent="-228600" lvl="8" marL="4114800" rtl="0" algn="l">
              <a:spcBef>
                <a:spcPts val="1100"/>
              </a:spcBef>
              <a:spcAft>
                <a:spcPts val="0"/>
              </a:spcAft>
              <a:buSzPts val="1100"/>
              <a:buNone/>
              <a:defRPr sz="1500">
                <a:solidFill>
                  <a:srgbClr val="888888"/>
                </a:solidFill>
              </a:defRPr>
            </a:lvl9pPr>
          </a:lstStyle>
          <a:p/>
        </p:txBody>
      </p:sp>
      <p:sp>
        <p:nvSpPr>
          <p:cNvPr id="227" name="Google Shape;227;p2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28" name="Google Shape;228;p2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29" name="Google Shape;229;p28"/>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30" name="Shape 230"/>
        <p:cNvGrpSpPr/>
        <p:nvPr/>
      </p:nvGrpSpPr>
      <p:grpSpPr>
        <a:xfrm>
          <a:off x="0" y="0"/>
          <a:ext cx="0" cy="0"/>
          <a:chOff x="0" y="0"/>
          <a:chExt cx="0" cy="0"/>
        </a:xfrm>
      </p:grpSpPr>
      <p:sp>
        <p:nvSpPr>
          <p:cNvPr id="231" name="Google Shape;231;p29"/>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32" name="Google Shape;232;p29"/>
          <p:cNvSpPr txBox="1"/>
          <p:nvPr>
            <p:ph idx="1" type="body"/>
          </p:nvPr>
        </p:nvSpPr>
        <p:spPr>
          <a:xfrm>
            <a:off x="1366139" y="3632200"/>
            <a:ext cx="7224300" cy="381300"/>
          </a:xfrm>
          <a:prstGeom prst="rect">
            <a:avLst/>
          </a:prstGeom>
          <a:noFill/>
          <a:ln>
            <a:noFill/>
          </a:ln>
        </p:spPr>
        <p:txBody>
          <a:bodyPr anchorCtr="0" anchor="ctr" bIns="45700" lIns="91425" spcFirstLastPara="1" rIns="91425" wrap="square" tIns="45700">
            <a:noAutofit/>
          </a:bodyPr>
          <a:lstStyle>
            <a:lvl1pPr indent="-228600" lvl="0" marL="457200" rtl="0" algn="l">
              <a:spcBef>
                <a:spcPts val="1100"/>
              </a:spcBef>
              <a:spcAft>
                <a:spcPts val="0"/>
              </a:spcAft>
              <a:buSzPts val="1300"/>
              <a:buFont typeface="Trebuchet MS"/>
              <a:buNone/>
              <a:defRPr sz="1600">
                <a:solidFill>
                  <a:srgbClr val="7F7F7F"/>
                </a:solidFill>
              </a:defRPr>
            </a:lvl1pPr>
            <a:lvl2pPr indent="-228600" lvl="1" marL="914400" rtl="0" algn="l">
              <a:spcBef>
                <a:spcPts val="1100"/>
              </a:spcBef>
              <a:spcAft>
                <a:spcPts val="0"/>
              </a:spcAft>
              <a:buSzPts val="1300"/>
              <a:buFont typeface="Trebuchet MS"/>
              <a:buNone/>
              <a:defRPr/>
            </a:lvl2pPr>
            <a:lvl3pPr indent="-228600" lvl="2" marL="1371600" rtl="0" algn="l">
              <a:spcBef>
                <a:spcPts val="1100"/>
              </a:spcBef>
              <a:spcAft>
                <a:spcPts val="0"/>
              </a:spcAft>
              <a:buSzPts val="1100"/>
              <a:buFont typeface="Trebuchet MS"/>
              <a:buNone/>
              <a:defRPr/>
            </a:lvl3pPr>
            <a:lvl4pPr indent="-228600" lvl="3" marL="1828800" rtl="0" algn="l">
              <a:spcBef>
                <a:spcPts val="1100"/>
              </a:spcBef>
              <a:spcAft>
                <a:spcPts val="0"/>
              </a:spcAft>
              <a:buSzPts val="900"/>
              <a:buFont typeface="Trebuchet MS"/>
              <a:buNone/>
              <a:defRPr/>
            </a:lvl4pPr>
            <a:lvl5pPr indent="-228600" lvl="4" marL="2286000" rtl="0" algn="l">
              <a:spcBef>
                <a:spcPts val="1100"/>
              </a:spcBef>
              <a:spcAft>
                <a:spcPts val="0"/>
              </a:spcAft>
              <a:buSzPts val="900"/>
              <a:buFont typeface="Trebuchet MS"/>
              <a:buNone/>
              <a:defRPr/>
            </a:lvl5pPr>
            <a:lvl6pPr indent="-323850" lvl="5" marL="2743200" rtl="0" algn="l">
              <a:spcBef>
                <a:spcPts val="1100"/>
              </a:spcBef>
              <a:spcAft>
                <a:spcPts val="0"/>
              </a:spcAft>
              <a:buSzPts val="1500"/>
              <a:buChar char="►"/>
              <a:defRPr/>
            </a:lvl6pPr>
            <a:lvl7pPr indent="-323850" lvl="6" marL="3200400" rtl="0" algn="l">
              <a:spcBef>
                <a:spcPts val="1100"/>
              </a:spcBef>
              <a:spcAft>
                <a:spcPts val="0"/>
              </a:spcAft>
              <a:buSzPts val="1500"/>
              <a:buChar char="►"/>
              <a:defRPr/>
            </a:lvl7pPr>
            <a:lvl8pPr indent="-323850" lvl="7" marL="3657600" rtl="0" algn="l">
              <a:spcBef>
                <a:spcPts val="1100"/>
              </a:spcBef>
              <a:spcAft>
                <a:spcPts val="0"/>
              </a:spcAft>
              <a:buSzPts val="1500"/>
              <a:buChar char="►"/>
              <a:defRPr/>
            </a:lvl8pPr>
            <a:lvl9pPr indent="-323850" lvl="8" marL="4114800" rtl="0" algn="l">
              <a:spcBef>
                <a:spcPts val="1100"/>
              </a:spcBef>
              <a:spcAft>
                <a:spcPts val="0"/>
              </a:spcAft>
              <a:buSzPts val="1500"/>
              <a:buChar char="►"/>
              <a:defRPr/>
            </a:lvl9pPr>
          </a:lstStyle>
          <a:p/>
        </p:txBody>
      </p:sp>
      <p:sp>
        <p:nvSpPr>
          <p:cNvPr id="233" name="Google Shape;233;p29"/>
          <p:cNvSpPr txBox="1"/>
          <p:nvPr>
            <p:ph idx="2" type="body"/>
          </p:nvPr>
        </p:nvSpPr>
        <p:spPr>
          <a:xfrm>
            <a:off x="677335" y="4470400"/>
            <a:ext cx="8596800" cy="1570800"/>
          </a:xfrm>
          <a:prstGeom prst="rect">
            <a:avLst/>
          </a:prstGeom>
          <a:noFill/>
          <a:ln>
            <a:noFill/>
          </a:ln>
        </p:spPr>
        <p:txBody>
          <a:bodyPr anchorCtr="0" anchor="ctr" bIns="45700" lIns="91425" spcFirstLastPara="1" rIns="91425" wrap="square" tIns="45700">
            <a:noAutofit/>
          </a:bodyPr>
          <a:lstStyle>
            <a:lvl1pPr indent="-228600" lvl="0" marL="457200" rtl="0" algn="l">
              <a:spcBef>
                <a:spcPts val="1100"/>
              </a:spcBef>
              <a:spcAft>
                <a:spcPts val="0"/>
              </a:spcAft>
              <a:buSzPts val="1500"/>
              <a:buNone/>
              <a:defRPr sz="1900">
                <a:solidFill>
                  <a:srgbClr val="3F3F3F"/>
                </a:solidFill>
              </a:defRPr>
            </a:lvl1pPr>
            <a:lvl2pPr indent="-228600" lvl="1" marL="914400" rtl="0" algn="l">
              <a:spcBef>
                <a:spcPts val="1100"/>
              </a:spcBef>
              <a:spcAft>
                <a:spcPts val="0"/>
              </a:spcAft>
              <a:buSzPts val="1500"/>
              <a:buNone/>
              <a:defRPr sz="1900">
                <a:solidFill>
                  <a:srgbClr val="888888"/>
                </a:solidFill>
              </a:defRPr>
            </a:lvl2pPr>
            <a:lvl3pPr indent="-228600" lvl="2" marL="1371600" rtl="0" algn="l">
              <a:spcBef>
                <a:spcPts val="1100"/>
              </a:spcBef>
              <a:spcAft>
                <a:spcPts val="0"/>
              </a:spcAft>
              <a:buSzPts val="1300"/>
              <a:buNone/>
              <a:defRPr sz="1600">
                <a:solidFill>
                  <a:srgbClr val="888888"/>
                </a:solidFill>
              </a:defRPr>
            </a:lvl3pPr>
            <a:lvl4pPr indent="-228600" lvl="3" marL="1828800" rtl="0" algn="l">
              <a:spcBef>
                <a:spcPts val="1100"/>
              </a:spcBef>
              <a:spcAft>
                <a:spcPts val="0"/>
              </a:spcAft>
              <a:buSzPts val="1100"/>
              <a:buNone/>
              <a:defRPr sz="1500">
                <a:solidFill>
                  <a:srgbClr val="888888"/>
                </a:solidFill>
              </a:defRPr>
            </a:lvl4pPr>
            <a:lvl5pPr indent="-228600" lvl="4" marL="2286000" rtl="0" algn="l">
              <a:spcBef>
                <a:spcPts val="1100"/>
              </a:spcBef>
              <a:spcAft>
                <a:spcPts val="0"/>
              </a:spcAft>
              <a:buSzPts val="1100"/>
              <a:buNone/>
              <a:defRPr sz="1500">
                <a:solidFill>
                  <a:srgbClr val="888888"/>
                </a:solidFill>
              </a:defRPr>
            </a:lvl5pPr>
            <a:lvl6pPr indent="-228600" lvl="5" marL="2743200" rtl="0" algn="l">
              <a:spcBef>
                <a:spcPts val="1100"/>
              </a:spcBef>
              <a:spcAft>
                <a:spcPts val="0"/>
              </a:spcAft>
              <a:buSzPts val="1100"/>
              <a:buNone/>
              <a:defRPr sz="1500">
                <a:solidFill>
                  <a:srgbClr val="888888"/>
                </a:solidFill>
              </a:defRPr>
            </a:lvl6pPr>
            <a:lvl7pPr indent="-228600" lvl="6" marL="3200400" rtl="0" algn="l">
              <a:spcBef>
                <a:spcPts val="1100"/>
              </a:spcBef>
              <a:spcAft>
                <a:spcPts val="0"/>
              </a:spcAft>
              <a:buSzPts val="1100"/>
              <a:buNone/>
              <a:defRPr sz="1500">
                <a:solidFill>
                  <a:srgbClr val="888888"/>
                </a:solidFill>
              </a:defRPr>
            </a:lvl7pPr>
            <a:lvl8pPr indent="-228600" lvl="7" marL="3657600" rtl="0" algn="l">
              <a:spcBef>
                <a:spcPts val="1100"/>
              </a:spcBef>
              <a:spcAft>
                <a:spcPts val="0"/>
              </a:spcAft>
              <a:buSzPts val="1100"/>
              <a:buNone/>
              <a:defRPr sz="1500">
                <a:solidFill>
                  <a:srgbClr val="888888"/>
                </a:solidFill>
              </a:defRPr>
            </a:lvl8pPr>
            <a:lvl9pPr indent="-228600" lvl="8" marL="4114800" rtl="0" algn="l">
              <a:spcBef>
                <a:spcPts val="1100"/>
              </a:spcBef>
              <a:spcAft>
                <a:spcPts val="0"/>
              </a:spcAft>
              <a:buSzPts val="1100"/>
              <a:buNone/>
              <a:defRPr sz="1500">
                <a:solidFill>
                  <a:srgbClr val="888888"/>
                </a:solidFill>
              </a:defRPr>
            </a:lvl9pPr>
          </a:lstStyle>
          <a:p/>
        </p:txBody>
      </p:sp>
      <p:sp>
        <p:nvSpPr>
          <p:cNvPr id="234" name="Google Shape;234;p2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35" name="Google Shape;235;p2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36" name="Google Shape;236;p29"/>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7" name="Google Shape;237;p29"/>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500"/>
          </a:p>
        </p:txBody>
      </p:sp>
      <p:sp>
        <p:nvSpPr>
          <p:cNvPr id="238" name="Google Shape;238;p29"/>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900">
              <a:solidFill>
                <a:srgbClr val="BFE47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39" name="Shape 239"/>
        <p:cNvGrpSpPr/>
        <p:nvPr/>
      </p:nvGrpSpPr>
      <p:grpSpPr>
        <a:xfrm>
          <a:off x="0" y="0"/>
          <a:ext cx="0" cy="0"/>
          <a:chOff x="0" y="0"/>
          <a:chExt cx="0" cy="0"/>
        </a:xfrm>
      </p:grpSpPr>
      <p:sp>
        <p:nvSpPr>
          <p:cNvPr id="240" name="Google Shape;240;p30"/>
          <p:cNvSpPr txBox="1"/>
          <p:nvPr>
            <p:ph type="title"/>
          </p:nvPr>
        </p:nvSpPr>
        <p:spPr>
          <a:xfrm>
            <a:off x="677335" y="1931988"/>
            <a:ext cx="8596800" cy="2595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41" name="Google Shape;241;p30"/>
          <p:cNvSpPr txBox="1"/>
          <p:nvPr>
            <p:ph idx="1" type="body"/>
          </p:nvPr>
        </p:nvSpPr>
        <p:spPr>
          <a:xfrm>
            <a:off x="677335" y="4527448"/>
            <a:ext cx="8596800" cy="1514100"/>
          </a:xfrm>
          <a:prstGeom prst="rect">
            <a:avLst/>
          </a:prstGeom>
          <a:noFill/>
          <a:ln>
            <a:noFill/>
          </a:ln>
        </p:spPr>
        <p:txBody>
          <a:bodyPr anchorCtr="0" anchor="t" bIns="45700" lIns="91425" spcFirstLastPara="1" rIns="91425" wrap="square" tIns="45700">
            <a:noAutofit/>
          </a:bodyPr>
          <a:lstStyle>
            <a:lvl1pPr indent="-228600" lvl="0" marL="457200" rtl="0" algn="l">
              <a:spcBef>
                <a:spcPts val="1100"/>
              </a:spcBef>
              <a:spcAft>
                <a:spcPts val="0"/>
              </a:spcAft>
              <a:buSzPts val="1500"/>
              <a:buNone/>
              <a:defRPr sz="1900">
                <a:solidFill>
                  <a:srgbClr val="3F3F3F"/>
                </a:solidFill>
              </a:defRPr>
            </a:lvl1pPr>
            <a:lvl2pPr indent="-228600" lvl="1" marL="914400" rtl="0" algn="l">
              <a:spcBef>
                <a:spcPts val="1100"/>
              </a:spcBef>
              <a:spcAft>
                <a:spcPts val="0"/>
              </a:spcAft>
              <a:buSzPts val="1500"/>
              <a:buNone/>
              <a:defRPr sz="1900">
                <a:solidFill>
                  <a:srgbClr val="888888"/>
                </a:solidFill>
              </a:defRPr>
            </a:lvl2pPr>
            <a:lvl3pPr indent="-228600" lvl="2" marL="1371600" rtl="0" algn="l">
              <a:spcBef>
                <a:spcPts val="1100"/>
              </a:spcBef>
              <a:spcAft>
                <a:spcPts val="0"/>
              </a:spcAft>
              <a:buSzPts val="1300"/>
              <a:buNone/>
              <a:defRPr sz="1600">
                <a:solidFill>
                  <a:srgbClr val="888888"/>
                </a:solidFill>
              </a:defRPr>
            </a:lvl3pPr>
            <a:lvl4pPr indent="-228600" lvl="3" marL="1828800" rtl="0" algn="l">
              <a:spcBef>
                <a:spcPts val="1100"/>
              </a:spcBef>
              <a:spcAft>
                <a:spcPts val="0"/>
              </a:spcAft>
              <a:buSzPts val="1100"/>
              <a:buNone/>
              <a:defRPr sz="1500">
                <a:solidFill>
                  <a:srgbClr val="888888"/>
                </a:solidFill>
              </a:defRPr>
            </a:lvl4pPr>
            <a:lvl5pPr indent="-228600" lvl="4" marL="2286000" rtl="0" algn="l">
              <a:spcBef>
                <a:spcPts val="1100"/>
              </a:spcBef>
              <a:spcAft>
                <a:spcPts val="0"/>
              </a:spcAft>
              <a:buSzPts val="1100"/>
              <a:buNone/>
              <a:defRPr sz="1500">
                <a:solidFill>
                  <a:srgbClr val="888888"/>
                </a:solidFill>
              </a:defRPr>
            </a:lvl5pPr>
            <a:lvl6pPr indent="-228600" lvl="5" marL="2743200" rtl="0" algn="l">
              <a:spcBef>
                <a:spcPts val="1100"/>
              </a:spcBef>
              <a:spcAft>
                <a:spcPts val="0"/>
              </a:spcAft>
              <a:buSzPts val="1100"/>
              <a:buNone/>
              <a:defRPr sz="1500">
                <a:solidFill>
                  <a:srgbClr val="888888"/>
                </a:solidFill>
              </a:defRPr>
            </a:lvl6pPr>
            <a:lvl7pPr indent="-228600" lvl="6" marL="3200400" rtl="0" algn="l">
              <a:spcBef>
                <a:spcPts val="1100"/>
              </a:spcBef>
              <a:spcAft>
                <a:spcPts val="0"/>
              </a:spcAft>
              <a:buSzPts val="1100"/>
              <a:buNone/>
              <a:defRPr sz="1500">
                <a:solidFill>
                  <a:srgbClr val="888888"/>
                </a:solidFill>
              </a:defRPr>
            </a:lvl7pPr>
            <a:lvl8pPr indent="-228600" lvl="7" marL="3657600" rtl="0" algn="l">
              <a:spcBef>
                <a:spcPts val="1100"/>
              </a:spcBef>
              <a:spcAft>
                <a:spcPts val="0"/>
              </a:spcAft>
              <a:buSzPts val="1100"/>
              <a:buNone/>
              <a:defRPr sz="1500">
                <a:solidFill>
                  <a:srgbClr val="888888"/>
                </a:solidFill>
              </a:defRPr>
            </a:lvl8pPr>
            <a:lvl9pPr indent="-228600" lvl="8" marL="4114800" rtl="0" algn="l">
              <a:spcBef>
                <a:spcPts val="1100"/>
              </a:spcBef>
              <a:spcAft>
                <a:spcPts val="0"/>
              </a:spcAft>
              <a:buSzPts val="1100"/>
              <a:buNone/>
              <a:defRPr sz="1500">
                <a:solidFill>
                  <a:srgbClr val="888888"/>
                </a:solidFill>
              </a:defRPr>
            </a:lvl9pPr>
          </a:lstStyle>
          <a:p/>
        </p:txBody>
      </p:sp>
      <p:sp>
        <p:nvSpPr>
          <p:cNvPr id="242" name="Google Shape;242;p3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43" name="Google Shape;243;p3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44" name="Google Shape;244;p30"/>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245" name="Shape 245"/>
        <p:cNvGrpSpPr/>
        <p:nvPr/>
      </p:nvGrpSpPr>
      <p:grpSpPr>
        <a:xfrm>
          <a:off x="0" y="0"/>
          <a:ext cx="0" cy="0"/>
          <a:chOff x="0" y="0"/>
          <a:chExt cx="0" cy="0"/>
        </a:xfrm>
      </p:grpSpPr>
      <p:sp>
        <p:nvSpPr>
          <p:cNvPr id="246" name="Google Shape;246;p31"/>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47" name="Google Shape;247;p31"/>
          <p:cNvSpPr txBox="1"/>
          <p:nvPr>
            <p:ph idx="1" type="body"/>
          </p:nvPr>
        </p:nvSpPr>
        <p:spPr>
          <a:xfrm>
            <a:off x="677332" y="4013200"/>
            <a:ext cx="8596800" cy="514500"/>
          </a:xfrm>
          <a:prstGeom prst="rect">
            <a:avLst/>
          </a:prstGeom>
          <a:noFill/>
          <a:ln>
            <a:noFill/>
          </a:ln>
        </p:spPr>
        <p:txBody>
          <a:bodyPr anchorCtr="0" anchor="b" bIns="45700" lIns="91425" spcFirstLastPara="1" rIns="91425" wrap="square" tIns="45700">
            <a:noAutofit/>
          </a:bodyPr>
          <a:lstStyle>
            <a:lvl1pPr indent="-228600" lvl="0" marL="457200" rtl="0" algn="l">
              <a:spcBef>
                <a:spcPts val="1100"/>
              </a:spcBef>
              <a:spcAft>
                <a:spcPts val="0"/>
              </a:spcAft>
              <a:buSzPts val="1900"/>
              <a:buFont typeface="Trebuchet MS"/>
              <a:buNone/>
              <a:defRPr sz="2400">
                <a:solidFill>
                  <a:srgbClr val="3F3F3F"/>
                </a:solidFill>
              </a:defRPr>
            </a:lvl1pPr>
            <a:lvl2pPr indent="-228600" lvl="1" marL="914400" rtl="0" algn="l">
              <a:spcBef>
                <a:spcPts val="1100"/>
              </a:spcBef>
              <a:spcAft>
                <a:spcPts val="0"/>
              </a:spcAft>
              <a:buSzPts val="1300"/>
              <a:buFont typeface="Trebuchet MS"/>
              <a:buNone/>
              <a:defRPr/>
            </a:lvl2pPr>
            <a:lvl3pPr indent="-228600" lvl="2" marL="1371600" rtl="0" algn="l">
              <a:spcBef>
                <a:spcPts val="1100"/>
              </a:spcBef>
              <a:spcAft>
                <a:spcPts val="0"/>
              </a:spcAft>
              <a:buSzPts val="1100"/>
              <a:buFont typeface="Trebuchet MS"/>
              <a:buNone/>
              <a:defRPr/>
            </a:lvl3pPr>
            <a:lvl4pPr indent="-228600" lvl="3" marL="1828800" rtl="0" algn="l">
              <a:spcBef>
                <a:spcPts val="1100"/>
              </a:spcBef>
              <a:spcAft>
                <a:spcPts val="0"/>
              </a:spcAft>
              <a:buSzPts val="900"/>
              <a:buFont typeface="Trebuchet MS"/>
              <a:buNone/>
              <a:defRPr/>
            </a:lvl4pPr>
            <a:lvl5pPr indent="-228600" lvl="4" marL="2286000" rtl="0" algn="l">
              <a:spcBef>
                <a:spcPts val="1100"/>
              </a:spcBef>
              <a:spcAft>
                <a:spcPts val="0"/>
              </a:spcAft>
              <a:buSzPts val="900"/>
              <a:buFont typeface="Trebuchet MS"/>
              <a:buNone/>
              <a:defRPr/>
            </a:lvl5pPr>
            <a:lvl6pPr indent="-323850" lvl="5" marL="2743200" rtl="0" algn="l">
              <a:spcBef>
                <a:spcPts val="1100"/>
              </a:spcBef>
              <a:spcAft>
                <a:spcPts val="0"/>
              </a:spcAft>
              <a:buSzPts val="1500"/>
              <a:buChar char="►"/>
              <a:defRPr/>
            </a:lvl6pPr>
            <a:lvl7pPr indent="-323850" lvl="6" marL="3200400" rtl="0" algn="l">
              <a:spcBef>
                <a:spcPts val="1100"/>
              </a:spcBef>
              <a:spcAft>
                <a:spcPts val="0"/>
              </a:spcAft>
              <a:buSzPts val="1500"/>
              <a:buChar char="►"/>
              <a:defRPr/>
            </a:lvl7pPr>
            <a:lvl8pPr indent="-323850" lvl="7" marL="3657600" rtl="0" algn="l">
              <a:spcBef>
                <a:spcPts val="1100"/>
              </a:spcBef>
              <a:spcAft>
                <a:spcPts val="0"/>
              </a:spcAft>
              <a:buSzPts val="1500"/>
              <a:buChar char="►"/>
              <a:defRPr/>
            </a:lvl8pPr>
            <a:lvl9pPr indent="-323850" lvl="8" marL="4114800" rtl="0" algn="l">
              <a:spcBef>
                <a:spcPts val="1100"/>
              </a:spcBef>
              <a:spcAft>
                <a:spcPts val="0"/>
              </a:spcAft>
              <a:buSzPts val="1500"/>
              <a:buChar char="►"/>
              <a:defRPr/>
            </a:lvl9pPr>
          </a:lstStyle>
          <a:p/>
        </p:txBody>
      </p:sp>
      <p:sp>
        <p:nvSpPr>
          <p:cNvPr id="248" name="Google Shape;248;p31"/>
          <p:cNvSpPr txBox="1"/>
          <p:nvPr>
            <p:ph idx="2" type="body"/>
          </p:nvPr>
        </p:nvSpPr>
        <p:spPr>
          <a:xfrm>
            <a:off x="677335" y="4527448"/>
            <a:ext cx="8596800" cy="1514100"/>
          </a:xfrm>
          <a:prstGeom prst="rect">
            <a:avLst/>
          </a:prstGeom>
          <a:noFill/>
          <a:ln>
            <a:noFill/>
          </a:ln>
        </p:spPr>
        <p:txBody>
          <a:bodyPr anchorCtr="0" anchor="t" bIns="45700" lIns="91425" spcFirstLastPara="1" rIns="91425" wrap="square" tIns="45700">
            <a:noAutofit/>
          </a:bodyPr>
          <a:lstStyle>
            <a:lvl1pPr indent="-228600" lvl="0" marL="457200" rtl="0" algn="l">
              <a:spcBef>
                <a:spcPts val="1100"/>
              </a:spcBef>
              <a:spcAft>
                <a:spcPts val="0"/>
              </a:spcAft>
              <a:buSzPts val="1500"/>
              <a:buNone/>
              <a:defRPr sz="1900">
                <a:solidFill>
                  <a:srgbClr val="7F7F7F"/>
                </a:solidFill>
              </a:defRPr>
            </a:lvl1pPr>
            <a:lvl2pPr indent="-228600" lvl="1" marL="914400" rtl="0" algn="l">
              <a:spcBef>
                <a:spcPts val="1100"/>
              </a:spcBef>
              <a:spcAft>
                <a:spcPts val="0"/>
              </a:spcAft>
              <a:buSzPts val="1500"/>
              <a:buNone/>
              <a:defRPr sz="1900">
                <a:solidFill>
                  <a:srgbClr val="888888"/>
                </a:solidFill>
              </a:defRPr>
            </a:lvl2pPr>
            <a:lvl3pPr indent="-228600" lvl="2" marL="1371600" rtl="0" algn="l">
              <a:spcBef>
                <a:spcPts val="1100"/>
              </a:spcBef>
              <a:spcAft>
                <a:spcPts val="0"/>
              </a:spcAft>
              <a:buSzPts val="1300"/>
              <a:buNone/>
              <a:defRPr sz="1600">
                <a:solidFill>
                  <a:srgbClr val="888888"/>
                </a:solidFill>
              </a:defRPr>
            </a:lvl3pPr>
            <a:lvl4pPr indent="-228600" lvl="3" marL="1828800" rtl="0" algn="l">
              <a:spcBef>
                <a:spcPts val="1100"/>
              </a:spcBef>
              <a:spcAft>
                <a:spcPts val="0"/>
              </a:spcAft>
              <a:buSzPts val="1100"/>
              <a:buNone/>
              <a:defRPr sz="1500">
                <a:solidFill>
                  <a:srgbClr val="888888"/>
                </a:solidFill>
              </a:defRPr>
            </a:lvl4pPr>
            <a:lvl5pPr indent="-228600" lvl="4" marL="2286000" rtl="0" algn="l">
              <a:spcBef>
                <a:spcPts val="1100"/>
              </a:spcBef>
              <a:spcAft>
                <a:spcPts val="0"/>
              </a:spcAft>
              <a:buSzPts val="1100"/>
              <a:buNone/>
              <a:defRPr sz="1500">
                <a:solidFill>
                  <a:srgbClr val="888888"/>
                </a:solidFill>
              </a:defRPr>
            </a:lvl5pPr>
            <a:lvl6pPr indent="-228600" lvl="5" marL="2743200" rtl="0" algn="l">
              <a:spcBef>
                <a:spcPts val="1100"/>
              </a:spcBef>
              <a:spcAft>
                <a:spcPts val="0"/>
              </a:spcAft>
              <a:buSzPts val="1100"/>
              <a:buNone/>
              <a:defRPr sz="1500">
                <a:solidFill>
                  <a:srgbClr val="888888"/>
                </a:solidFill>
              </a:defRPr>
            </a:lvl6pPr>
            <a:lvl7pPr indent="-228600" lvl="6" marL="3200400" rtl="0" algn="l">
              <a:spcBef>
                <a:spcPts val="1100"/>
              </a:spcBef>
              <a:spcAft>
                <a:spcPts val="0"/>
              </a:spcAft>
              <a:buSzPts val="1100"/>
              <a:buNone/>
              <a:defRPr sz="1500">
                <a:solidFill>
                  <a:srgbClr val="888888"/>
                </a:solidFill>
              </a:defRPr>
            </a:lvl7pPr>
            <a:lvl8pPr indent="-228600" lvl="7" marL="3657600" rtl="0" algn="l">
              <a:spcBef>
                <a:spcPts val="1100"/>
              </a:spcBef>
              <a:spcAft>
                <a:spcPts val="0"/>
              </a:spcAft>
              <a:buSzPts val="1100"/>
              <a:buNone/>
              <a:defRPr sz="1500">
                <a:solidFill>
                  <a:srgbClr val="888888"/>
                </a:solidFill>
              </a:defRPr>
            </a:lvl8pPr>
            <a:lvl9pPr indent="-228600" lvl="8" marL="4114800" rtl="0" algn="l">
              <a:spcBef>
                <a:spcPts val="1100"/>
              </a:spcBef>
              <a:spcAft>
                <a:spcPts val="0"/>
              </a:spcAft>
              <a:buSzPts val="1100"/>
              <a:buNone/>
              <a:defRPr sz="1500">
                <a:solidFill>
                  <a:srgbClr val="888888"/>
                </a:solidFill>
              </a:defRPr>
            </a:lvl9pPr>
          </a:lstStyle>
          <a:p/>
        </p:txBody>
      </p:sp>
      <p:sp>
        <p:nvSpPr>
          <p:cNvPr id="249" name="Google Shape;249;p3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50" name="Google Shape;250;p3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51" name="Google Shape;251;p31"/>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2" name="Google Shape;252;p31"/>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500"/>
          </a:p>
        </p:txBody>
      </p:sp>
      <p:sp>
        <p:nvSpPr>
          <p:cNvPr id="253" name="Google Shape;253;p31"/>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5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254" name="Shape 254"/>
        <p:cNvGrpSpPr/>
        <p:nvPr/>
      </p:nvGrpSpPr>
      <p:grpSpPr>
        <a:xfrm>
          <a:off x="0" y="0"/>
          <a:ext cx="0" cy="0"/>
          <a:chOff x="0" y="0"/>
          <a:chExt cx="0" cy="0"/>
        </a:xfrm>
      </p:grpSpPr>
      <p:sp>
        <p:nvSpPr>
          <p:cNvPr id="255" name="Google Shape;255;p32"/>
          <p:cNvSpPr txBox="1"/>
          <p:nvPr>
            <p:ph type="title"/>
          </p:nvPr>
        </p:nvSpPr>
        <p:spPr>
          <a:xfrm>
            <a:off x="685799" y="609600"/>
            <a:ext cx="8588400" cy="3022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56" name="Google Shape;256;p32"/>
          <p:cNvSpPr txBox="1"/>
          <p:nvPr>
            <p:ph idx="1" type="body"/>
          </p:nvPr>
        </p:nvSpPr>
        <p:spPr>
          <a:xfrm>
            <a:off x="677332" y="4013200"/>
            <a:ext cx="8596800" cy="514500"/>
          </a:xfrm>
          <a:prstGeom prst="rect">
            <a:avLst/>
          </a:prstGeom>
          <a:noFill/>
          <a:ln>
            <a:noFill/>
          </a:ln>
        </p:spPr>
        <p:txBody>
          <a:bodyPr anchorCtr="0" anchor="b" bIns="45700" lIns="91425" spcFirstLastPara="1" rIns="91425" wrap="square" tIns="45700">
            <a:noAutofit/>
          </a:bodyPr>
          <a:lstStyle>
            <a:lvl1pPr indent="-228600" lvl="0" marL="457200" rtl="0" algn="l">
              <a:spcBef>
                <a:spcPts val="1100"/>
              </a:spcBef>
              <a:spcAft>
                <a:spcPts val="0"/>
              </a:spcAft>
              <a:buSzPts val="1900"/>
              <a:buFont typeface="Trebuchet MS"/>
              <a:buNone/>
              <a:defRPr sz="2400">
                <a:solidFill>
                  <a:schemeClr val="accent1"/>
                </a:solidFill>
              </a:defRPr>
            </a:lvl1pPr>
            <a:lvl2pPr indent="-228600" lvl="1" marL="914400" rtl="0" algn="l">
              <a:spcBef>
                <a:spcPts val="1100"/>
              </a:spcBef>
              <a:spcAft>
                <a:spcPts val="0"/>
              </a:spcAft>
              <a:buSzPts val="1300"/>
              <a:buFont typeface="Trebuchet MS"/>
              <a:buNone/>
              <a:defRPr/>
            </a:lvl2pPr>
            <a:lvl3pPr indent="-228600" lvl="2" marL="1371600" rtl="0" algn="l">
              <a:spcBef>
                <a:spcPts val="1100"/>
              </a:spcBef>
              <a:spcAft>
                <a:spcPts val="0"/>
              </a:spcAft>
              <a:buSzPts val="1100"/>
              <a:buFont typeface="Trebuchet MS"/>
              <a:buNone/>
              <a:defRPr/>
            </a:lvl3pPr>
            <a:lvl4pPr indent="-228600" lvl="3" marL="1828800" rtl="0" algn="l">
              <a:spcBef>
                <a:spcPts val="1100"/>
              </a:spcBef>
              <a:spcAft>
                <a:spcPts val="0"/>
              </a:spcAft>
              <a:buSzPts val="900"/>
              <a:buFont typeface="Trebuchet MS"/>
              <a:buNone/>
              <a:defRPr/>
            </a:lvl4pPr>
            <a:lvl5pPr indent="-228600" lvl="4" marL="2286000" rtl="0" algn="l">
              <a:spcBef>
                <a:spcPts val="1100"/>
              </a:spcBef>
              <a:spcAft>
                <a:spcPts val="0"/>
              </a:spcAft>
              <a:buSzPts val="900"/>
              <a:buFont typeface="Trebuchet MS"/>
              <a:buNone/>
              <a:defRPr/>
            </a:lvl5pPr>
            <a:lvl6pPr indent="-323850" lvl="5" marL="2743200" rtl="0" algn="l">
              <a:spcBef>
                <a:spcPts val="1100"/>
              </a:spcBef>
              <a:spcAft>
                <a:spcPts val="0"/>
              </a:spcAft>
              <a:buSzPts val="1500"/>
              <a:buChar char="►"/>
              <a:defRPr/>
            </a:lvl6pPr>
            <a:lvl7pPr indent="-323850" lvl="6" marL="3200400" rtl="0" algn="l">
              <a:spcBef>
                <a:spcPts val="1100"/>
              </a:spcBef>
              <a:spcAft>
                <a:spcPts val="0"/>
              </a:spcAft>
              <a:buSzPts val="1500"/>
              <a:buChar char="►"/>
              <a:defRPr/>
            </a:lvl7pPr>
            <a:lvl8pPr indent="-323850" lvl="7" marL="3657600" rtl="0" algn="l">
              <a:spcBef>
                <a:spcPts val="1100"/>
              </a:spcBef>
              <a:spcAft>
                <a:spcPts val="0"/>
              </a:spcAft>
              <a:buSzPts val="1500"/>
              <a:buChar char="►"/>
              <a:defRPr/>
            </a:lvl8pPr>
            <a:lvl9pPr indent="-323850" lvl="8" marL="4114800" rtl="0" algn="l">
              <a:spcBef>
                <a:spcPts val="1100"/>
              </a:spcBef>
              <a:spcAft>
                <a:spcPts val="0"/>
              </a:spcAft>
              <a:buSzPts val="1500"/>
              <a:buChar char="►"/>
              <a:defRPr/>
            </a:lvl9pPr>
          </a:lstStyle>
          <a:p/>
        </p:txBody>
      </p:sp>
      <p:sp>
        <p:nvSpPr>
          <p:cNvPr id="257" name="Google Shape;257;p32"/>
          <p:cNvSpPr txBox="1"/>
          <p:nvPr>
            <p:ph idx="2" type="body"/>
          </p:nvPr>
        </p:nvSpPr>
        <p:spPr>
          <a:xfrm>
            <a:off x="677335" y="4527448"/>
            <a:ext cx="8596800" cy="1514100"/>
          </a:xfrm>
          <a:prstGeom prst="rect">
            <a:avLst/>
          </a:prstGeom>
          <a:noFill/>
          <a:ln>
            <a:noFill/>
          </a:ln>
        </p:spPr>
        <p:txBody>
          <a:bodyPr anchorCtr="0" anchor="t" bIns="45700" lIns="91425" spcFirstLastPara="1" rIns="91425" wrap="square" tIns="45700">
            <a:noAutofit/>
          </a:bodyPr>
          <a:lstStyle>
            <a:lvl1pPr indent="-228600" lvl="0" marL="457200" rtl="0" algn="l">
              <a:spcBef>
                <a:spcPts val="1100"/>
              </a:spcBef>
              <a:spcAft>
                <a:spcPts val="0"/>
              </a:spcAft>
              <a:buSzPts val="1500"/>
              <a:buNone/>
              <a:defRPr sz="1900">
                <a:solidFill>
                  <a:srgbClr val="7F7F7F"/>
                </a:solidFill>
              </a:defRPr>
            </a:lvl1pPr>
            <a:lvl2pPr indent="-228600" lvl="1" marL="914400" rtl="0" algn="l">
              <a:spcBef>
                <a:spcPts val="1100"/>
              </a:spcBef>
              <a:spcAft>
                <a:spcPts val="0"/>
              </a:spcAft>
              <a:buSzPts val="1500"/>
              <a:buNone/>
              <a:defRPr sz="1900">
                <a:solidFill>
                  <a:srgbClr val="888888"/>
                </a:solidFill>
              </a:defRPr>
            </a:lvl2pPr>
            <a:lvl3pPr indent="-228600" lvl="2" marL="1371600" rtl="0" algn="l">
              <a:spcBef>
                <a:spcPts val="1100"/>
              </a:spcBef>
              <a:spcAft>
                <a:spcPts val="0"/>
              </a:spcAft>
              <a:buSzPts val="1300"/>
              <a:buNone/>
              <a:defRPr sz="1600">
                <a:solidFill>
                  <a:srgbClr val="888888"/>
                </a:solidFill>
              </a:defRPr>
            </a:lvl3pPr>
            <a:lvl4pPr indent="-228600" lvl="3" marL="1828800" rtl="0" algn="l">
              <a:spcBef>
                <a:spcPts val="1100"/>
              </a:spcBef>
              <a:spcAft>
                <a:spcPts val="0"/>
              </a:spcAft>
              <a:buSzPts val="1100"/>
              <a:buNone/>
              <a:defRPr sz="1500">
                <a:solidFill>
                  <a:srgbClr val="888888"/>
                </a:solidFill>
              </a:defRPr>
            </a:lvl4pPr>
            <a:lvl5pPr indent="-228600" lvl="4" marL="2286000" rtl="0" algn="l">
              <a:spcBef>
                <a:spcPts val="1100"/>
              </a:spcBef>
              <a:spcAft>
                <a:spcPts val="0"/>
              </a:spcAft>
              <a:buSzPts val="1100"/>
              <a:buNone/>
              <a:defRPr sz="1500">
                <a:solidFill>
                  <a:srgbClr val="888888"/>
                </a:solidFill>
              </a:defRPr>
            </a:lvl5pPr>
            <a:lvl6pPr indent="-228600" lvl="5" marL="2743200" rtl="0" algn="l">
              <a:spcBef>
                <a:spcPts val="1100"/>
              </a:spcBef>
              <a:spcAft>
                <a:spcPts val="0"/>
              </a:spcAft>
              <a:buSzPts val="1100"/>
              <a:buNone/>
              <a:defRPr sz="1500">
                <a:solidFill>
                  <a:srgbClr val="888888"/>
                </a:solidFill>
              </a:defRPr>
            </a:lvl6pPr>
            <a:lvl7pPr indent="-228600" lvl="6" marL="3200400" rtl="0" algn="l">
              <a:spcBef>
                <a:spcPts val="1100"/>
              </a:spcBef>
              <a:spcAft>
                <a:spcPts val="0"/>
              </a:spcAft>
              <a:buSzPts val="1100"/>
              <a:buNone/>
              <a:defRPr sz="1500">
                <a:solidFill>
                  <a:srgbClr val="888888"/>
                </a:solidFill>
              </a:defRPr>
            </a:lvl7pPr>
            <a:lvl8pPr indent="-228600" lvl="7" marL="3657600" rtl="0" algn="l">
              <a:spcBef>
                <a:spcPts val="1100"/>
              </a:spcBef>
              <a:spcAft>
                <a:spcPts val="0"/>
              </a:spcAft>
              <a:buSzPts val="1100"/>
              <a:buNone/>
              <a:defRPr sz="1500">
                <a:solidFill>
                  <a:srgbClr val="888888"/>
                </a:solidFill>
              </a:defRPr>
            </a:lvl8pPr>
            <a:lvl9pPr indent="-228600" lvl="8" marL="4114800" rtl="0" algn="l">
              <a:spcBef>
                <a:spcPts val="1100"/>
              </a:spcBef>
              <a:spcAft>
                <a:spcPts val="0"/>
              </a:spcAft>
              <a:buSzPts val="1100"/>
              <a:buNone/>
              <a:defRPr sz="1500">
                <a:solidFill>
                  <a:srgbClr val="888888"/>
                </a:solidFill>
              </a:defRPr>
            </a:lvl9pPr>
          </a:lstStyle>
          <a:p/>
        </p:txBody>
      </p:sp>
      <p:sp>
        <p:nvSpPr>
          <p:cNvPr id="258" name="Google Shape;258;p3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59" name="Google Shape;259;p3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60" name="Google Shape;260;p32"/>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1" name="Shape 261"/>
        <p:cNvGrpSpPr/>
        <p:nvPr/>
      </p:nvGrpSpPr>
      <p:grpSpPr>
        <a:xfrm>
          <a:off x="0" y="0"/>
          <a:ext cx="0" cy="0"/>
          <a:chOff x="0" y="0"/>
          <a:chExt cx="0" cy="0"/>
        </a:xfrm>
      </p:grpSpPr>
      <p:sp>
        <p:nvSpPr>
          <p:cNvPr id="262" name="Google Shape;262;p3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19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63" name="Google Shape;263;p33"/>
          <p:cNvSpPr txBox="1"/>
          <p:nvPr>
            <p:ph idx="1" type="body"/>
          </p:nvPr>
        </p:nvSpPr>
        <p:spPr>
          <a:xfrm rot="5400000">
            <a:off x="3035202" y="-197411"/>
            <a:ext cx="3880800" cy="8596800"/>
          </a:xfrm>
          <a:prstGeom prst="rect">
            <a:avLst/>
          </a:prstGeom>
          <a:noFill/>
          <a:ln>
            <a:noFill/>
          </a:ln>
        </p:spPr>
        <p:txBody>
          <a:bodyPr anchorCtr="0" anchor="t" bIns="45700" lIns="91425" spcFirstLastPara="1" rIns="91425" wrap="square" tIns="45700">
            <a:noAutofit/>
          </a:bodyPr>
          <a:lstStyle>
            <a:lvl1pPr indent="-323850" lvl="0" marL="457200" rtl="0" algn="l">
              <a:spcBef>
                <a:spcPts val="1100"/>
              </a:spcBef>
              <a:spcAft>
                <a:spcPts val="0"/>
              </a:spcAft>
              <a:buSzPts val="1500"/>
              <a:buChar char="►"/>
              <a:defRPr/>
            </a:lvl1pPr>
            <a:lvl2pPr indent="-323850" lvl="1" marL="914400" rtl="0" algn="l">
              <a:spcBef>
                <a:spcPts val="1100"/>
              </a:spcBef>
              <a:spcAft>
                <a:spcPts val="0"/>
              </a:spcAft>
              <a:buSzPts val="1500"/>
              <a:buChar char="►"/>
              <a:defRPr/>
            </a:lvl2pPr>
            <a:lvl3pPr indent="-323850" lvl="2" marL="1371600" rtl="0" algn="l">
              <a:spcBef>
                <a:spcPts val="1100"/>
              </a:spcBef>
              <a:spcAft>
                <a:spcPts val="0"/>
              </a:spcAft>
              <a:buSzPts val="1500"/>
              <a:buChar char="►"/>
              <a:defRPr/>
            </a:lvl3pPr>
            <a:lvl4pPr indent="-323850" lvl="3" marL="1828800" rtl="0" algn="l">
              <a:spcBef>
                <a:spcPts val="1100"/>
              </a:spcBef>
              <a:spcAft>
                <a:spcPts val="0"/>
              </a:spcAft>
              <a:buSzPts val="1500"/>
              <a:buChar char="►"/>
              <a:defRPr/>
            </a:lvl4pPr>
            <a:lvl5pPr indent="-323850" lvl="4" marL="2286000" rtl="0" algn="l">
              <a:spcBef>
                <a:spcPts val="1100"/>
              </a:spcBef>
              <a:spcAft>
                <a:spcPts val="0"/>
              </a:spcAft>
              <a:buSzPts val="1500"/>
              <a:buChar char="►"/>
              <a:defRPr/>
            </a:lvl5pPr>
            <a:lvl6pPr indent="-323850" lvl="5" marL="2743200" rtl="0" algn="l">
              <a:spcBef>
                <a:spcPts val="1100"/>
              </a:spcBef>
              <a:spcAft>
                <a:spcPts val="0"/>
              </a:spcAft>
              <a:buSzPts val="1500"/>
              <a:buChar char="►"/>
              <a:defRPr/>
            </a:lvl6pPr>
            <a:lvl7pPr indent="-323850" lvl="6" marL="3200400" rtl="0" algn="l">
              <a:spcBef>
                <a:spcPts val="1100"/>
              </a:spcBef>
              <a:spcAft>
                <a:spcPts val="0"/>
              </a:spcAft>
              <a:buSzPts val="1500"/>
              <a:buChar char="►"/>
              <a:defRPr/>
            </a:lvl7pPr>
            <a:lvl8pPr indent="-323850" lvl="7" marL="3657600" rtl="0" algn="l">
              <a:spcBef>
                <a:spcPts val="1100"/>
              </a:spcBef>
              <a:spcAft>
                <a:spcPts val="0"/>
              </a:spcAft>
              <a:buSzPts val="1500"/>
              <a:buChar char="►"/>
              <a:defRPr/>
            </a:lvl8pPr>
            <a:lvl9pPr indent="-323850" lvl="8" marL="4114800" rtl="0" algn="l">
              <a:spcBef>
                <a:spcPts val="1100"/>
              </a:spcBef>
              <a:spcAft>
                <a:spcPts val="0"/>
              </a:spcAft>
              <a:buSzPts val="1500"/>
              <a:buChar char="►"/>
              <a:defRPr/>
            </a:lvl9pPr>
          </a:lstStyle>
          <a:p/>
        </p:txBody>
      </p:sp>
      <p:sp>
        <p:nvSpPr>
          <p:cNvPr id="264" name="Google Shape;264;p3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65" name="Google Shape;265;p3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66" name="Google Shape;266;p33"/>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7" name="Shape 267"/>
        <p:cNvGrpSpPr/>
        <p:nvPr/>
      </p:nvGrpSpPr>
      <p:grpSpPr>
        <a:xfrm>
          <a:off x="0" y="0"/>
          <a:ext cx="0" cy="0"/>
          <a:chOff x="0" y="0"/>
          <a:chExt cx="0" cy="0"/>
        </a:xfrm>
      </p:grpSpPr>
      <p:sp>
        <p:nvSpPr>
          <p:cNvPr id="268" name="Google Shape;268;p34"/>
          <p:cNvSpPr txBox="1"/>
          <p:nvPr>
            <p:ph type="title"/>
          </p:nvPr>
        </p:nvSpPr>
        <p:spPr>
          <a:xfrm rot="5400000">
            <a:off x="5994316" y="2582999"/>
            <a:ext cx="5251500" cy="13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accent1"/>
              </a:buClr>
              <a:buSzPts val="19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69" name="Google Shape;269;p34"/>
          <p:cNvSpPr txBox="1"/>
          <p:nvPr>
            <p:ph idx="1" type="body"/>
          </p:nvPr>
        </p:nvSpPr>
        <p:spPr>
          <a:xfrm rot="5400000">
            <a:off x="1581785" y="-294600"/>
            <a:ext cx="5251500" cy="7059900"/>
          </a:xfrm>
          <a:prstGeom prst="rect">
            <a:avLst/>
          </a:prstGeom>
          <a:noFill/>
          <a:ln>
            <a:noFill/>
          </a:ln>
        </p:spPr>
        <p:txBody>
          <a:bodyPr anchorCtr="0" anchor="t" bIns="45700" lIns="91425" spcFirstLastPara="1" rIns="91425" wrap="square" tIns="45700">
            <a:noAutofit/>
          </a:bodyPr>
          <a:lstStyle>
            <a:lvl1pPr indent="-323850" lvl="0" marL="457200" rtl="0" algn="l">
              <a:spcBef>
                <a:spcPts val="1100"/>
              </a:spcBef>
              <a:spcAft>
                <a:spcPts val="0"/>
              </a:spcAft>
              <a:buSzPts val="1500"/>
              <a:buChar char="►"/>
              <a:defRPr/>
            </a:lvl1pPr>
            <a:lvl2pPr indent="-323850" lvl="1" marL="914400" rtl="0" algn="l">
              <a:spcBef>
                <a:spcPts val="1100"/>
              </a:spcBef>
              <a:spcAft>
                <a:spcPts val="0"/>
              </a:spcAft>
              <a:buSzPts val="1500"/>
              <a:buChar char="►"/>
              <a:defRPr/>
            </a:lvl2pPr>
            <a:lvl3pPr indent="-323850" lvl="2" marL="1371600" rtl="0" algn="l">
              <a:spcBef>
                <a:spcPts val="1100"/>
              </a:spcBef>
              <a:spcAft>
                <a:spcPts val="0"/>
              </a:spcAft>
              <a:buSzPts val="1500"/>
              <a:buChar char="►"/>
              <a:defRPr/>
            </a:lvl3pPr>
            <a:lvl4pPr indent="-323850" lvl="3" marL="1828800" rtl="0" algn="l">
              <a:spcBef>
                <a:spcPts val="1100"/>
              </a:spcBef>
              <a:spcAft>
                <a:spcPts val="0"/>
              </a:spcAft>
              <a:buSzPts val="1500"/>
              <a:buChar char="►"/>
              <a:defRPr/>
            </a:lvl4pPr>
            <a:lvl5pPr indent="-323850" lvl="4" marL="2286000" rtl="0" algn="l">
              <a:spcBef>
                <a:spcPts val="1100"/>
              </a:spcBef>
              <a:spcAft>
                <a:spcPts val="0"/>
              </a:spcAft>
              <a:buSzPts val="1500"/>
              <a:buChar char="►"/>
              <a:defRPr/>
            </a:lvl5pPr>
            <a:lvl6pPr indent="-323850" lvl="5" marL="2743200" rtl="0" algn="l">
              <a:spcBef>
                <a:spcPts val="1100"/>
              </a:spcBef>
              <a:spcAft>
                <a:spcPts val="0"/>
              </a:spcAft>
              <a:buSzPts val="1500"/>
              <a:buChar char="►"/>
              <a:defRPr/>
            </a:lvl6pPr>
            <a:lvl7pPr indent="-323850" lvl="6" marL="3200400" rtl="0" algn="l">
              <a:spcBef>
                <a:spcPts val="1100"/>
              </a:spcBef>
              <a:spcAft>
                <a:spcPts val="0"/>
              </a:spcAft>
              <a:buSzPts val="1500"/>
              <a:buChar char="►"/>
              <a:defRPr/>
            </a:lvl7pPr>
            <a:lvl8pPr indent="-323850" lvl="7" marL="3657600" rtl="0" algn="l">
              <a:spcBef>
                <a:spcPts val="1100"/>
              </a:spcBef>
              <a:spcAft>
                <a:spcPts val="0"/>
              </a:spcAft>
              <a:buSzPts val="1500"/>
              <a:buChar char="►"/>
              <a:defRPr/>
            </a:lvl8pPr>
            <a:lvl9pPr indent="-323850" lvl="8" marL="4114800" rtl="0" algn="l">
              <a:spcBef>
                <a:spcPts val="1100"/>
              </a:spcBef>
              <a:spcAft>
                <a:spcPts val="0"/>
              </a:spcAft>
              <a:buSzPts val="1500"/>
              <a:buChar char="►"/>
              <a:defRPr/>
            </a:lvl9pPr>
          </a:lstStyle>
          <a:p/>
        </p:txBody>
      </p:sp>
      <p:sp>
        <p:nvSpPr>
          <p:cNvPr id="270" name="Google Shape;270;p3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71" name="Google Shape;271;p3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72" name="Google Shape;272;p34"/>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theme" Target="../theme/theme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grpSp>
        <p:nvGrpSpPr>
          <p:cNvPr id="140" name="Google Shape;140;p18"/>
          <p:cNvGrpSpPr/>
          <p:nvPr/>
        </p:nvGrpSpPr>
        <p:grpSpPr>
          <a:xfrm>
            <a:off x="0" y="-8467"/>
            <a:ext cx="12192133" cy="6866580"/>
            <a:chOff x="0" y="-8467"/>
            <a:chExt cx="12192133" cy="6866580"/>
          </a:xfrm>
        </p:grpSpPr>
        <p:cxnSp>
          <p:nvCxnSpPr>
            <p:cNvPr id="141" name="Google Shape;141;p1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42" name="Google Shape;142;p18"/>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143" name="Google Shape;143;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144" name="Google Shape;144;p18"/>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5" name="Google Shape;145;p18"/>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147" name="Google Shape;147;p18"/>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148" name="Google Shape;148;p18"/>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149" name="Google Shape;149;p18"/>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0" y="4013200"/>
              <a:ext cx="448800" cy="2844900"/>
            </a:xfrm>
            <a:prstGeom prst="triangle">
              <a:avLst>
                <a:gd fmla="val 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500"/>
              <a:buNone/>
              <a:defRPr b="0" i="0" sz="1900" u="none" cap="none" strike="noStrike">
                <a:solidFill>
                  <a:schemeClr val="dk2"/>
                </a:solidFill>
              </a:defRPr>
            </a:lvl2pPr>
            <a:lvl3pPr lvl="2" marR="0" rtl="0" algn="l">
              <a:spcBef>
                <a:spcPts val="0"/>
              </a:spcBef>
              <a:spcAft>
                <a:spcPts val="0"/>
              </a:spcAft>
              <a:buSzPts val="1500"/>
              <a:buNone/>
              <a:defRPr b="0" i="0" sz="1900" u="none" cap="none" strike="noStrike">
                <a:solidFill>
                  <a:schemeClr val="dk2"/>
                </a:solidFill>
              </a:defRPr>
            </a:lvl3pPr>
            <a:lvl4pPr lvl="3" marR="0" rtl="0" algn="l">
              <a:spcBef>
                <a:spcPts val="0"/>
              </a:spcBef>
              <a:spcAft>
                <a:spcPts val="0"/>
              </a:spcAft>
              <a:buSzPts val="1500"/>
              <a:buNone/>
              <a:defRPr b="0" i="0" sz="1900" u="none" cap="none" strike="noStrike">
                <a:solidFill>
                  <a:schemeClr val="dk2"/>
                </a:solidFill>
              </a:defRPr>
            </a:lvl4pPr>
            <a:lvl5pPr lvl="4" marR="0" rtl="0" algn="l">
              <a:spcBef>
                <a:spcPts val="0"/>
              </a:spcBef>
              <a:spcAft>
                <a:spcPts val="0"/>
              </a:spcAft>
              <a:buSzPts val="1500"/>
              <a:buNone/>
              <a:defRPr b="0" i="0" sz="1900" u="none" cap="none" strike="noStrike">
                <a:solidFill>
                  <a:schemeClr val="dk2"/>
                </a:solidFill>
              </a:defRPr>
            </a:lvl5pPr>
            <a:lvl6pPr lvl="5" marR="0" rtl="0" algn="l">
              <a:spcBef>
                <a:spcPts val="0"/>
              </a:spcBef>
              <a:spcAft>
                <a:spcPts val="0"/>
              </a:spcAft>
              <a:buSzPts val="1500"/>
              <a:buNone/>
              <a:defRPr b="0" i="0" sz="1900" u="none" cap="none" strike="noStrike">
                <a:solidFill>
                  <a:schemeClr val="dk2"/>
                </a:solidFill>
              </a:defRPr>
            </a:lvl6pPr>
            <a:lvl7pPr lvl="6" marR="0" rtl="0" algn="l">
              <a:spcBef>
                <a:spcPts val="0"/>
              </a:spcBef>
              <a:spcAft>
                <a:spcPts val="0"/>
              </a:spcAft>
              <a:buSzPts val="1500"/>
              <a:buNone/>
              <a:defRPr b="0" i="0" sz="1900" u="none" cap="none" strike="noStrike">
                <a:solidFill>
                  <a:schemeClr val="dk2"/>
                </a:solidFill>
              </a:defRPr>
            </a:lvl7pPr>
            <a:lvl8pPr lvl="7" marR="0" rtl="0" algn="l">
              <a:spcBef>
                <a:spcPts val="0"/>
              </a:spcBef>
              <a:spcAft>
                <a:spcPts val="0"/>
              </a:spcAft>
              <a:buSzPts val="1500"/>
              <a:buNone/>
              <a:defRPr b="0" i="0" sz="1900" u="none" cap="none" strike="noStrike">
                <a:solidFill>
                  <a:schemeClr val="dk2"/>
                </a:solidFill>
              </a:defRPr>
            </a:lvl8pPr>
            <a:lvl9pPr lvl="8" marR="0" rtl="0" algn="l">
              <a:spcBef>
                <a:spcPts val="0"/>
              </a:spcBef>
              <a:spcAft>
                <a:spcPts val="0"/>
              </a:spcAft>
              <a:buSzPts val="1500"/>
              <a:buNone/>
              <a:defRPr b="0" i="0" sz="1900" u="none" cap="none" strike="noStrike">
                <a:solidFill>
                  <a:schemeClr val="dk2"/>
                </a:solidFill>
              </a:defRPr>
            </a:lvl9pPr>
          </a:lstStyle>
          <a:p/>
        </p:txBody>
      </p:sp>
      <p:sp>
        <p:nvSpPr>
          <p:cNvPr id="152" name="Google Shape;152;p18"/>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100"/>
              </a:spcBef>
              <a:spcAft>
                <a:spcPts val="0"/>
              </a:spcAft>
              <a:buClr>
                <a:schemeClr val="accent1"/>
              </a:buClr>
              <a:buSzPts val="1500"/>
              <a:buFont typeface="Noto Sans Symbols"/>
              <a:buChar char="►"/>
              <a:defRPr b="0" i="0" sz="1900" u="none" cap="none" strike="noStrike">
                <a:solidFill>
                  <a:srgbClr val="3F3F3F"/>
                </a:solidFill>
                <a:latin typeface="Trebuchet MS"/>
                <a:ea typeface="Trebuchet MS"/>
                <a:cs typeface="Trebuchet MS"/>
                <a:sym typeface="Trebuchet MS"/>
              </a:defRPr>
            </a:lvl1pPr>
            <a:lvl2pPr indent="-311150" lvl="1" marL="914400" marR="0" rtl="0" algn="l">
              <a:spcBef>
                <a:spcPts val="1100"/>
              </a:spcBef>
              <a:spcAft>
                <a:spcPts val="0"/>
              </a:spcAft>
              <a:buClr>
                <a:schemeClr val="accent1"/>
              </a:buClr>
              <a:buSzPts val="1300"/>
              <a:buFont typeface="Noto Sans Symbols"/>
              <a:buChar char="►"/>
              <a:defRPr b="0" i="0" sz="1600" u="none" cap="none" strike="noStrike">
                <a:solidFill>
                  <a:srgbClr val="3F3F3F"/>
                </a:solidFill>
                <a:latin typeface="Trebuchet MS"/>
                <a:ea typeface="Trebuchet MS"/>
                <a:cs typeface="Trebuchet MS"/>
                <a:sym typeface="Trebuchet MS"/>
              </a:defRPr>
            </a:lvl2pPr>
            <a:lvl3pPr indent="-298450" lvl="2" marL="1371600" marR="0" rtl="0" algn="l">
              <a:spcBef>
                <a:spcPts val="1100"/>
              </a:spcBef>
              <a:spcAft>
                <a:spcPts val="0"/>
              </a:spcAft>
              <a:buClr>
                <a:schemeClr val="accent1"/>
              </a:buClr>
              <a:buSzPts val="1100"/>
              <a:buFont typeface="Noto Sans Symbols"/>
              <a:buChar char="►"/>
              <a:defRPr b="0" i="0" sz="1500" u="none" cap="none" strike="noStrike">
                <a:solidFill>
                  <a:srgbClr val="3F3F3F"/>
                </a:solidFill>
                <a:latin typeface="Trebuchet MS"/>
                <a:ea typeface="Trebuchet MS"/>
                <a:cs typeface="Trebuchet MS"/>
                <a:sym typeface="Trebuchet MS"/>
              </a:defRPr>
            </a:lvl3pPr>
            <a:lvl4pPr indent="-285750" lvl="3" marL="1828800" marR="0" rtl="0" algn="l">
              <a:spcBef>
                <a:spcPts val="1100"/>
              </a:spcBef>
              <a:spcAft>
                <a:spcPts val="0"/>
              </a:spcAft>
              <a:buClr>
                <a:schemeClr val="accent1"/>
              </a:buClr>
              <a:buSzPts val="900"/>
              <a:buFont typeface="Noto Sans Symbols"/>
              <a:buChar char="►"/>
              <a:defRPr b="0" i="0" sz="1200" u="none" cap="none" strike="noStrike">
                <a:solidFill>
                  <a:srgbClr val="3F3F3F"/>
                </a:solidFill>
                <a:latin typeface="Trebuchet MS"/>
                <a:ea typeface="Trebuchet MS"/>
                <a:cs typeface="Trebuchet MS"/>
                <a:sym typeface="Trebuchet MS"/>
              </a:defRPr>
            </a:lvl4pPr>
            <a:lvl5pPr indent="-285750" lvl="4" marL="2286000" marR="0" rtl="0" algn="l">
              <a:spcBef>
                <a:spcPts val="1100"/>
              </a:spcBef>
              <a:spcAft>
                <a:spcPts val="0"/>
              </a:spcAft>
              <a:buClr>
                <a:schemeClr val="accent1"/>
              </a:buClr>
              <a:buSzPts val="900"/>
              <a:buFont typeface="Noto Sans Symbols"/>
              <a:buChar char="►"/>
              <a:defRPr b="0" i="0" sz="1200" u="none" cap="none" strike="noStrike">
                <a:solidFill>
                  <a:srgbClr val="3F3F3F"/>
                </a:solidFill>
                <a:latin typeface="Trebuchet MS"/>
                <a:ea typeface="Trebuchet MS"/>
                <a:cs typeface="Trebuchet MS"/>
                <a:sym typeface="Trebuchet MS"/>
              </a:defRPr>
            </a:lvl5pPr>
            <a:lvl6pPr indent="-285750" lvl="5" marL="2743200" marR="0" rtl="0" algn="l">
              <a:spcBef>
                <a:spcPts val="1100"/>
              </a:spcBef>
              <a:spcAft>
                <a:spcPts val="0"/>
              </a:spcAft>
              <a:buClr>
                <a:schemeClr val="accent1"/>
              </a:buClr>
              <a:buSzPts val="900"/>
              <a:buFont typeface="Noto Sans Symbols"/>
              <a:buChar char="►"/>
              <a:defRPr b="0" i="0" sz="1200" u="none" cap="none" strike="noStrike">
                <a:solidFill>
                  <a:srgbClr val="3F3F3F"/>
                </a:solidFill>
                <a:latin typeface="Trebuchet MS"/>
                <a:ea typeface="Trebuchet MS"/>
                <a:cs typeface="Trebuchet MS"/>
                <a:sym typeface="Trebuchet MS"/>
              </a:defRPr>
            </a:lvl6pPr>
            <a:lvl7pPr indent="-285750" lvl="6" marL="3200400" marR="0" rtl="0" algn="l">
              <a:spcBef>
                <a:spcPts val="1100"/>
              </a:spcBef>
              <a:spcAft>
                <a:spcPts val="0"/>
              </a:spcAft>
              <a:buClr>
                <a:schemeClr val="accent1"/>
              </a:buClr>
              <a:buSzPts val="900"/>
              <a:buFont typeface="Noto Sans Symbols"/>
              <a:buChar char="►"/>
              <a:defRPr b="0" i="0" sz="1200" u="none" cap="none" strike="noStrike">
                <a:solidFill>
                  <a:srgbClr val="3F3F3F"/>
                </a:solidFill>
                <a:latin typeface="Trebuchet MS"/>
                <a:ea typeface="Trebuchet MS"/>
                <a:cs typeface="Trebuchet MS"/>
                <a:sym typeface="Trebuchet MS"/>
              </a:defRPr>
            </a:lvl7pPr>
            <a:lvl8pPr indent="-285750" lvl="7" marL="3657600" marR="0" rtl="0" algn="l">
              <a:spcBef>
                <a:spcPts val="1100"/>
              </a:spcBef>
              <a:spcAft>
                <a:spcPts val="0"/>
              </a:spcAft>
              <a:buClr>
                <a:schemeClr val="accent1"/>
              </a:buClr>
              <a:buSzPts val="900"/>
              <a:buFont typeface="Noto Sans Symbols"/>
              <a:buChar char="►"/>
              <a:defRPr b="0" i="0" sz="1200" u="none" cap="none" strike="noStrike">
                <a:solidFill>
                  <a:srgbClr val="3F3F3F"/>
                </a:solidFill>
                <a:latin typeface="Trebuchet MS"/>
                <a:ea typeface="Trebuchet MS"/>
                <a:cs typeface="Trebuchet MS"/>
                <a:sym typeface="Trebuchet MS"/>
              </a:defRPr>
            </a:lvl8pPr>
            <a:lvl9pPr indent="-285750" lvl="8" marL="4114800" marR="0" rtl="0" algn="l">
              <a:spcBef>
                <a:spcPts val="1100"/>
              </a:spcBef>
              <a:spcAft>
                <a:spcPts val="0"/>
              </a:spcAft>
              <a:buClr>
                <a:schemeClr val="accent1"/>
              </a:buClr>
              <a:buSzPts val="9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53" name="Google Shape;153;p1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5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9pPr>
          </a:lstStyle>
          <a:p/>
        </p:txBody>
      </p:sp>
      <p:sp>
        <p:nvSpPr>
          <p:cNvPr id="154" name="Google Shape;154;p1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5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500"/>
              <a:buNone/>
              <a:defRPr b="0" i="0" sz="1900" u="none" cap="none" strike="noStrike">
                <a:solidFill>
                  <a:schemeClr val="dk1"/>
                </a:solidFill>
                <a:latin typeface="Trebuchet MS"/>
                <a:ea typeface="Trebuchet MS"/>
                <a:cs typeface="Trebuchet MS"/>
                <a:sym typeface="Trebuchet MS"/>
              </a:defRPr>
            </a:lvl9pPr>
          </a:lstStyle>
          <a:p/>
        </p:txBody>
      </p:sp>
      <p:sp>
        <p:nvSpPr>
          <p:cNvPr id="155" name="Google Shape;155;p18"/>
          <p:cNvSpPr txBox="1"/>
          <p:nvPr>
            <p:ph idx="12" type="sldNum"/>
          </p:nvPr>
        </p:nvSpPr>
        <p:spPr>
          <a:xfrm>
            <a:off x="8590663" y="6041362"/>
            <a:ext cx="683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1.xml"/><Relationship Id="rId3" Type="http://schemas.openxmlformats.org/officeDocument/2006/relationships/image" Target="../media/image1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3959"/>
              <a:buFont typeface="Trebuchet MS"/>
              <a:buNone/>
            </a:pPr>
            <a:r>
              <a:rPr lang="en-US" sz="3959"/>
              <a:t>Mapping functionality scripts to documents using Latent </a:t>
            </a:r>
            <a:r>
              <a:rPr lang="en-US" sz="3959"/>
              <a:t>Dirichlet</a:t>
            </a:r>
            <a:r>
              <a:rPr lang="en-US" sz="3959"/>
              <a:t> Allocation </a:t>
            </a:r>
            <a:endParaRPr sz="3959"/>
          </a:p>
        </p:txBody>
      </p:sp>
      <p:sp>
        <p:nvSpPr>
          <p:cNvPr id="278" name="Google Shape;278;p3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440"/>
              <a:buNone/>
            </a:pPr>
            <a:r>
              <a:rPr lang="en-US"/>
              <a:t>Hardik Prabhu</a:t>
            </a:r>
            <a:endParaRPr/>
          </a:p>
          <a:p>
            <a:pPr indent="0" lvl="0" marL="0" rtl="0" algn="r">
              <a:spcBef>
                <a:spcPts val="1000"/>
              </a:spcBef>
              <a:spcAft>
                <a:spcPts val="0"/>
              </a:spcAft>
              <a:buSzPts val="1440"/>
              <a:buNone/>
            </a:pPr>
            <a:r>
              <a:t/>
            </a:r>
            <a:endParaRPr/>
          </a:p>
          <a:p>
            <a:pPr indent="0" lvl="0" marL="0" rtl="0" algn="r">
              <a:spcBef>
                <a:spcPts val="1000"/>
              </a:spcBef>
              <a:spcAft>
                <a:spcPts val="0"/>
              </a:spcAft>
              <a:buSzPts val="144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t/>
            </a:r>
            <a:endParaRPr/>
          </a:p>
        </p:txBody>
      </p:sp>
      <p:sp>
        <p:nvSpPr>
          <p:cNvPr id="334" name="Google Shape;334;p44"/>
          <p:cNvSpPr txBox="1"/>
          <p:nvPr>
            <p:ph idx="1" type="body"/>
          </p:nvPr>
        </p:nvSpPr>
        <p:spPr>
          <a:xfrm>
            <a:off x="363435" y="2499145"/>
            <a:ext cx="8596668" cy="3880773"/>
          </a:xfrm>
          <a:prstGeom prst="rect">
            <a:avLst/>
          </a:prstGeom>
          <a:noFill/>
          <a:ln>
            <a:noFill/>
          </a:ln>
        </p:spPr>
        <p:txBody>
          <a:bodyPr anchorCtr="0" anchor="t" bIns="45700" lIns="91425" spcFirstLastPara="1" rIns="91425" wrap="square" tIns="45700">
            <a:noAutofit/>
          </a:bodyPr>
          <a:lstStyle/>
          <a:p>
            <a:pPr indent="-251459" lvl="0" marL="342900" rtl="0" algn="l">
              <a:spcBef>
                <a:spcPts val="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For symmetric Dirichlet distributions, a low alpha value places more weight on having each document composed of only a few dominant topics (whereas a high value will return many more relatively dominant topics).</a:t>
            </a:r>
            <a:endParaRPr/>
          </a:p>
        </p:txBody>
      </p:sp>
      <p:pic>
        <p:nvPicPr>
          <p:cNvPr id="335" name="Google Shape;335;p44"/>
          <p:cNvPicPr preferRelativeResize="0"/>
          <p:nvPr/>
        </p:nvPicPr>
        <p:blipFill rotWithShape="1">
          <a:blip r:embed="rId3">
            <a:alphaModFix/>
          </a:blip>
          <a:srcRect b="0" l="0" r="0" t="0"/>
          <a:stretch/>
        </p:blipFill>
        <p:spPr>
          <a:xfrm>
            <a:off x="472618" y="444510"/>
            <a:ext cx="8904024" cy="44686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t/>
            </a:r>
            <a:endParaRPr/>
          </a:p>
        </p:txBody>
      </p:sp>
      <p:sp>
        <p:nvSpPr>
          <p:cNvPr id="341" name="Google Shape;341;p4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Using such a generative model for a collection of documents, LDA tries to backtrack from the documents to find a set of topics that are likely to have generated the collection.</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Given the corpus of the documents, the model finds the parameters (Dirchlet priors) that best maximize the joint probability of the documents.</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This is done by using the EM algorithm.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ph type="ctrTitle"/>
          </p:nvPr>
        </p:nvSpPr>
        <p:spPr>
          <a:xfrm>
            <a:off x="1507067" y="2404534"/>
            <a:ext cx="7767000" cy="1646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r>
              <a:rPr lang="en-US"/>
              <a:t>Mapping scripts to documents</a:t>
            </a:r>
            <a:endParaRPr/>
          </a:p>
        </p:txBody>
      </p:sp>
      <p:sp>
        <p:nvSpPr>
          <p:cNvPr id="347" name="Google Shape;347;p46"/>
          <p:cNvSpPr txBox="1"/>
          <p:nvPr>
            <p:ph idx="1" type="subTitle"/>
          </p:nvPr>
        </p:nvSpPr>
        <p:spPr>
          <a:xfrm>
            <a:off x="1507067" y="4050833"/>
            <a:ext cx="7767000" cy="1096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In this section, we </a:t>
            </a:r>
            <a:r>
              <a:rPr lang="en-US"/>
              <a:t>demonstrate</a:t>
            </a:r>
            <a:r>
              <a:rPr lang="en-US"/>
              <a:t> the entire mapping procedure by mapping  payment scripts to payment documents.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Mapping scripts to documents</a:t>
            </a:r>
            <a:endParaRPr/>
          </a:p>
        </p:txBody>
      </p:sp>
      <p:grpSp>
        <p:nvGrpSpPr>
          <p:cNvPr id="353" name="Google Shape;353;p47"/>
          <p:cNvGrpSpPr/>
          <p:nvPr/>
        </p:nvGrpSpPr>
        <p:grpSpPr>
          <a:xfrm>
            <a:off x="677863" y="2160588"/>
            <a:ext cx="8596312" cy="3881436"/>
            <a:chOff x="0" y="0"/>
            <a:chExt cx="8596312" cy="3881436"/>
          </a:xfrm>
        </p:grpSpPr>
        <p:sp>
          <p:nvSpPr>
            <p:cNvPr id="354" name="Google Shape;354;p47"/>
            <p:cNvSpPr/>
            <p:nvPr/>
          </p:nvSpPr>
          <p:spPr>
            <a:xfrm>
              <a:off x="0" y="1164431"/>
              <a:ext cx="8596312" cy="1552574"/>
            </a:xfrm>
            <a:prstGeom prst="notchedRightArrow">
              <a:avLst>
                <a:gd fmla="val 50000" name="adj1"/>
                <a:gd fmla="val 50000" name="adj2"/>
              </a:avLst>
            </a:prstGeom>
            <a:solidFill>
              <a:srgbClr val="DBE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7"/>
            <p:cNvSpPr/>
            <p:nvPr/>
          </p:nvSpPr>
          <p:spPr>
            <a:xfrm>
              <a:off x="3777" y="0"/>
              <a:ext cx="2493266" cy="15525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7"/>
            <p:cNvSpPr txBox="1"/>
            <p:nvPr/>
          </p:nvSpPr>
          <p:spPr>
            <a:xfrm>
              <a:off x="3777" y="0"/>
              <a:ext cx="2493266" cy="1552574"/>
            </a:xfrm>
            <a:prstGeom prst="rect">
              <a:avLst/>
            </a:prstGeom>
            <a:noFill/>
            <a:ln>
              <a:noFill/>
            </a:ln>
          </p:spPr>
          <p:txBody>
            <a:bodyPr anchorCtr="0" anchor="b" bIns="163575" lIns="163575" spcFirstLastPara="1" rIns="163575" wrap="square" tIns="163575">
              <a:noAutofit/>
            </a:bodyPr>
            <a:lstStyle/>
            <a:p>
              <a:pPr indent="0" lvl="0" marL="0" marR="0" rtl="0" algn="ctr">
                <a:lnSpc>
                  <a:spcPct val="90000"/>
                </a:lnSpc>
                <a:spcBef>
                  <a:spcPts val="0"/>
                </a:spcBef>
                <a:spcAft>
                  <a:spcPts val="0"/>
                </a:spcAft>
                <a:buClr>
                  <a:schemeClr val="dk1"/>
                </a:buClr>
                <a:buSzPts val="2300"/>
                <a:buFont typeface="Trebuchet MS"/>
                <a:buNone/>
              </a:pPr>
              <a:r>
                <a:rPr b="0" i="0" lang="en-US" sz="2300" u="none" cap="none" strike="noStrike">
                  <a:solidFill>
                    <a:schemeClr val="dk1"/>
                  </a:solidFill>
                  <a:latin typeface="Trebuchet MS"/>
                  <a:ea typeface="Trebuchet MS"/>
                  <a:cs typeface="Trebuchet MS"/>
                  <a:sym typeface="Trebuchet MS"/>
                </a:rPr>
                <a:t>1.Extract documents from documentation</a:t>
              </a:r>
              <a:endParaRPr b="0" i="0" sz="2300" u="none" cap="none" strike="noStrike">
                <a:solidFill>
                  <a:schemeClr val="dk1"/>
                </a:solidFill>
                <a:latin typeface="Trebuchet MS"/>
                <a:ea typeface="Trebuchet MS"/>
                <a:cs typeface="Trebuchet MS"/>
                <a:sym typeface="Trebuchet MS"/>
              </a:endParaRPr>
            </a:p>
          </p:txBody>
        </p:sp>
        <p:sp>
          <p:nvSpPr>
            <p:cNvPr id="357" name="Google Shape;357;p47"/>
            <p:cNvSpPr/>
            <p:nvPr/>
          </p:nvSpPr>
          <p:spPr>
            <a:xfrm>
              <a:off x="1056338" y="1746646"/>
              <a:ext cx="388143" cy="388143"/>
            </a:xfrm>
            <a:prstGeom prst="ellipse">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7"/>
            <p:cNvSpPr/>
            <p:nvPr/>
          </p:nvSpPr>
          <p:spPr>
            <a:xfrm>
              <a:off x="2621707" y="2328862"/>
              <a:ext cx="2493266" cy="15525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7"/>
            <p:cNvSpPr txBox="1"/>
            <p:nvPr/>
          </p:nvSpPr>
          <p:spPr>
            <a:xfrm>
              <a:off x="2621707" y="2328862"/>
              <a:ext cx="2493266" cy="1552574"/>
            </a:xfrm>
            <a:prstGeom prst="rect">
              <a:avLst/>
            </a:prstGeom>
            <a:noFill/>
            <a:ln>
              <a:noFill/>
            </a:ln>
          </p:spPr>
          <p:txBody>
            <a:bodyPr anchorCtr="0" anchor="t" bIns="163575" lIns="163575" spcFirstLastPara="1" rIns="163575" wrap="square" tIns="163575">
              <a:noAutofit/>
            </a:bodyPr>
            <a:lstStyle/>
            <a:p>
              <a:pPr indent="0" lvl="0" marL="0" marR="0" rtl="0" algn="ctr">
                <a:lnSpc>
                  <a:spcPct val="90000"/>
                </a:lnSpc>
                <a:spcBef>
                  <a:spcPts val="0"/>
                </a:spcBef>
                <a:spcAft>
                  <a:spcPts val="0"/>
                </a:spcAft>
                <a:buClr>
                  <a:schemeClr val="dk1"/>
                </a:buClr>
                <a:buSzPts val="2300"/>
                <a:buFont typeface="Trebuchet MS"/>
                <a:buNone/>
              </a:pPr>
              <a:r>
                <a:rPr b="0" i="0" lang="en-US" sz="2300" u="none" cap="none" strike="noStrike">
                  <a:solidFill>
                    <a:schemeClr val="dk1"/>
                  </a:solidFill>
                  <a:latin typeface="Trebuchet MS"/>
                  <a:ea typeface="Trebuchet MS"/>
                  <a:cs typeface="Trebuchet MS"/>
                  <a:sym typeface="Trebuchet MS"/>
                </a:rPr>
                <a:t>2.Generate an LDA model by training over the scripts </a:t>
              </a:r>
              <a:endParaRPr b="0" i="0" sz="2300" u="none" cap="none" strike="noStrike">
                <a:solidFill>
                  <a:schemeClr val="dk1"/>
                </a:solidFill>
                <a:latin typeface="Trebuchet MS"/>
                <a:ea typeface="Trebuchet MS"/>
                <a:cs typeface="Trebuchet MS"/>
                <a:sym typeface="Trebuchet MS"/>
              </a:endParaRPr>
            </a:p>
          </p:txBody>
        </p:sp>
        <p:sp>
          <p:nvSpPr>
            <p:cNvPr id="360" name="Google Shape;360;p47"/>
            <p:cNvSpPr/>
            <p:nvPr/>
          </p:nvSpPr>
          <p:spPr>
            <a:xfrm>
              <a:off x="3674268" y="1746646"/>
              <a:ext cx="388143" cy="388143"/>
            </a:xfrm>
            <a:prstGeom prst="ellipse">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7"/>
            <p:cNvSpPr/>
            <p:nvPr/>
          </p:nvSpPr>
          <p:spPr>
            <a:xfrm>
              <a:off x="5239636" y="0"/>
              <a:ext cx="2493266" cy="15525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7"/>
            <p:cNvSpPr txBox="1"/>
            <p:nvPr/>
          </p:nvSpPr>
          <p:spPr>
            <a:xfrm>
              <a:off x="5239636" y="0"/>
              <a:ext cx="2493266" cy="1552574"/>
            </a:xfrm>
            <a:prstGeom prst="rect">
              <a:avLst/>
            </a:prstGeom>
            <a:noFill/>
            <a:ln>
              <a:noFill/>
            </a:ln>
          </p:spPr>
          <p:txBody>
            <a:bodyPr anchorCtr="0" anchor="b" bIns="163575" lIns="163575" spcFirstLastPara="1" rIns="163575" wrap="square" tIns="163575">
              <a:noAutofit/>
            </a:bodyPr>
            <a:lstStyle/>
            <a:p>
              <a:pPr indent="0" lvl="0" marL="0" marR="0" rtl="0" algn="ctr">
                <a:lnSpc>
                  <a:spcPct val="90000"/>
                </a:lnSpc>
                <a:spcBef>
                  <a:spcPts val="0"/>
                </a:spcBef>
                <a:spcAft>
                  <a:spcPts val="0"/>
                </a:spcAft>
                <a:buClr>
                  <a:schemeClr val="dk1"/>
                </a:buClr>
                <a:buSzPts val="2300"/>
                <a:buFont typeface="Trebuchet MS"/>
                <a:buNone/>
              </a:pPr>
              <a:r>
                <a:rPr b="0" i="0" lang="en-US" sz="2300" u="none" cap="none" strike="noStrike">
                  <a:solidFill>
                    <a:schemeClr val="dk1"/>
                  </a:solidFill>
                  <a:latin typeface="Trebuchet MS"/>
                  <a:ea typeface="Trebuchet MS"/>
                  <a:cs typeface="Trebuchet MS"/>
                  <a:sym typeface="Trebuchet MS"/>
                </a:rPr>
                <a:t>3.Map the documents to the scripts by using the model</a:t>
              </a:r>
              <a:endParaRPr b="0" i="0" sz="2300" u="none" cap="none" strike="noStrike">
                <a:solidFill>
                  <a:schemeClr val="dk1"/>
                </a:solidFill>
                <a:latin typeface="Trebuchet MS"/>
                <a:ea typeface="Trebuchet MS"/>
                <a:cs typeface="Trebuchet MS"/>
                <a:sym typeface="Trebuchet MS"/>
              </a:endParaRPr>
            </a:p>
          </p:txBody>
        </p:sp>
        <p:sp>
          <p:nvSpPr>
            <p:cNvPr id="363" name="Google Shape;363;p47"/>
            <p:cNvSpPr/>
            <p:nvPr/>
          </p:nvSpPr>
          <p:spPr>
            <a:xfrm>
              <a:off x="6292198" y="1746646"/>
              <a:ext cx="388143" cy="388143"/>
            </a:xfrm>
            <a:prstGeom prst="ellipse">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1. Extracting documents</a:t>
            </a:r>
            <a:endParaRPr/>
          </a:p>
        </p:txBody>
      </p:sp>
      <p:sp>
        <p:nvSpPr>
          <p:cNvPr id="369" name="Google Shape;369;p48"/>
          <p:cNvSpPr txBox="1"/>
          <p:nvPr>
            <p:ph idx="1" type="body"/>
          </p:nvPr>
        </p:nvSpPr>
        <p:spPr>
          <a:xfrm>
            <a:off x="677334" y="1552141"/>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We will attempt at mapping documents under payment documentation to payment scripts using LDA.</a:t>
            </a:r>
            <a:endParaRPr/>
          </a:p>
          <a:p>
            <a:pPr indent="-342900" lvl="0" marL="342900" rtl="0" algn="l">
              <a:spcBef>
                <a:spcPts val="1000"/>
              </a:spcBef>
              <a:spcAft>
                <a:spcPts val="0"/>
              </a:spcAft>
              <a:buSzPts val="1440"/>
              <a:buChar char="►"/>
            </a:pPr>
            <a:r>
              <a:rPr lang="en-US"/>
              <a:t>The documents corresponding to different functionality are extracted as follows:</a:t>
            </a:r>
            <a:endParaRPr/>
          </a:p>
          <a:p>
            <a:pPr indent="-342899" lvl="1" marL="742950" rtl="0" algn="l">
              <a:spcBef>
                <a:spcPts val="1000"/>
              </a:spcBef>
              <a:spcAft>
                <a:spcPts val="0"/>
              </a:spcAft>
              <a:buSzPts val="1280"/>
              <a:buFont typeface="Trebuchet MS"/>
              <a:buAutoNum type="arabicPeriod"/>
            </a:pPr>
            <a:r>
              <a:rPr lang="en-US"/>
              <a:t> Under the payments family, we select the options we have access to, which are namely, IBAN and Funds Transfer.</a:t>
            </a:r>
            <a:endParaRPr/>
          </a:p>
        </p:txBody>
      </p:sp>
      <p:pic>
        <p:nvPicPr>
          <p:cNvPr id="370" name="Google Shape;370;p48"/>
          <p:cNvPicPr preferRelativeResize="0"/>
          <p:nvPr/>
        </p:nvPicPr>
        <p:blipFill rotWithShape="1">
          <a:blip r:embed="rId3">
            <a:alphaModFix/>
          </a:blip>
          <a:srcRect b="0" l="0" r="0" t="0"/>
          <a:stretch/>
        </p:blipFill>
        <p:spPr>
          <a:xfrm>
            <a:off x="2150140" y="3492527"/>
            <a:ext cx="5622653" cy="2882928"/>
          </a:xfrm>
          <a:prstGeom prst="rect">
            <a:avLst/>
          </a:prstGeom>
          <a:noFill/>
          <a:ln cap="flat" cmpd="sng" w="9525">
            <a:solidFill>
              <a:srgbClr val="0C0C0C"/>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9"/>
          <p:cNvSpPr txBox="1"/>
          <p:nvPr>
            <p:ph idx="1" type="body"/>
          </p:nvPr>
        </p:nvSpPr>
        <p:spPr>
          <a:xfrm>
            <a:off x="677334" y="1488613"/>
            <a:ext cx="8596668" cy="3880773"/>
          </a:xfrm>
          <a:prstGeom prst="rect">
            <a:avLst/>
          </a:prstGeom>
          <a:noFill/>
          <a:ln>
            <a:noFill/>
          </a:ln>
        </p:spPr>
        <p:txBody>
          <a:bodyPr anchorCtr="0" anchor="t" bIns="45700" lIns="91425" spcFirstLastPara="1" rIns="91425" wrap="square" tIns="45700">
            <a:noAutofit/>
          </a:bodyPr>
          <a:lstStyle/>
          <a:p>
            <a:pPr indent="-342900" lvl="1" marL="800100" rtl="0" algn="l">
              <a:spcBef>
                <a:spcPts val="0"/>
              </a:spcBef>
              <a:spcAft>
                <a:spcPts val="0"/>
              </a:spcAft>
              <a:buSzPts val="1600"/>
              <a:buFont typeface="Trebuchet MS"/>
              <a:buAutoNum type="arabicPeriod" startAt="2"/>
            </a:pPr>
            <a:r>
              <a:rPr lang="en-US" sz="2000"/>
              <a:t> Under IBAN we have 6 documents regarding different functionality. For each of the documents, it has 3 sections containing texts under the headings “</a:t>
            </a:r>
            <a:r>
              <a:rPr b="1" lang="en-US" sz="2000"/>
              <a:t>Introduction</a:t>
            </a:r>
            <a:r>
              <a:rPr lang="en-US" sz="2000"/>
              <a:t>", “</a:t>
            </a:r>
            <a:r>
              <a:rPr b="1" lang="en-US" sz="2000"/>
              <a:t>Configuration</a:t>
            </a:r>
            <a:r>
              <a:rPr lang="en-US" sz="2000"/>
              <a:t>", “</a:t>
            </a:r>
            <a:r>
              <a:rPr b="1" lang="en-US" sz="2000"/>
              <a:t>Working with</a:t>
            </a:r>
            <a:r>
              <a:rPr lang="en-US" sz="2000"/>
              <a:t>". All the texts from the 3 sections are appended together to form each document.</a:t>
            </a:r>
            <a:endParaRPr/>
          </a:p>
          <a:p>
            <a:pPr indent="-261619" lvl="1" marL="800100" rtl="0" algn="l">
              <a:spcBef>
                <a:spcPts val="1000"/>
              </a:spcBef>
              <a:spcAft>
                <a:spcPts val="0"/>
              </a:spcAft>
              <a:buSzPts val="1280"/>
              <a:buFont typeface="Trebuchet MS"/>
              <a:buNone/>
            </a:pPr>
            <a:r>
              <a:t/>
            </a:r>
            <a:endParaRPr/>
          </a:p>
          <a:p>
            <a:pPr indent="-261619" lvl="1" marL="800100" rtl="0" algn="l">
              <a:spcBef>
                <a:spcPts val="1000"/>
              </a:spcBef>
              <a:spcAft>
                <a:spcPts val="0"/>
              </a:spcAft>
              <a:buSzPts val="1280"/>
              <a:buFont typeface="Trebuchet MS"/>
              <a:buNone/>
            </a:pPr>
            <a:r>
              <a:t/>
            </a:r>
            <a:endParaRPr/>
          </a:p>
          <a:p>
            <a:pPr indent="-342900" lvl="0" marL="342900" rtl="0" algn="l">
              <a:spcBef>
                <a:spcPts val="1000"/>
              </a:spcBef>
              <a:spcAft>
                <a:spcPts val="0"/>
              </a:spcAft>
              <a:buSzPts val="1440"/>
              <a:buChar char="►"/>
            </a:pPr>
            <a:r>
              <a:rPr lang="en-US"/>
              <a:t>NOTE: Funds Transfer only contains </a:t>
            </a:r>
            <a:r>
              <a:rPr b="1" lang="en-US"/>
              <a:t>"Introduction</a:t>
            </a:r>
            <a:r>
              <a:rPr lang="en-US"/>
              <a:t>". Therefore, the document Funds transfer" only contains the introduction.</a:t>
            </a:r>
            <a:endParaRPr/>
          </a:p>
          <a:p>
            <a:pPr indent="0" lvl="0" marL="0" rtl="0" algn="l">
              <a:spcBef>
                <a:spcPts val="1000"/>
              </a:spcBef>
              <a:spcAft>
                <a:spcPts val="0"/>
              </a:spcAft>
              <a:buSzPts val="1440"/>
              <a:buNone/>
            </a:pPr>
            <a:r>
              <a:t/>
            </a:r>
            <a:endParaRPr/>
          </a:p>
          <a:p>
            <a:pPr indent="-261619" lvl="1" marL="800100" rtl="0" algn="l">
              <a:spcBef>
                <a:spcPts val="1000"/>
              </a:spcBef>
              <a:spcAft>
                <a:spcPts val="0"/>
              </a:spcAft>
              <a:buSzPts val="1280"/>
              <a:buFont typeface="Trebuchet MS"/>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2.Training model on the scripts </a:t>
            </a:r>
            <a:endParaRPr/>
          </a:p>
        </p:txBody>
      </p:sp>
      <p:sp>
        <p:nvSpPr>
          <p:cNvPr id="381" name="Google Shape;381;p50"/>
          <p:cNvSpPr txBox="1"/>
          <p:nvPr>
            <p:ph idx="1" type="body"/>
          </p:nvPr>
        </p:nvSpPr>
        <p:spPr>
          <a:xfrm>
            <a:off x="677334" y="1778451"/>
            <a:ext cx="8596668" cy="38807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t/>
            </a:r>
            <a:endParaRPr sz="2400"/>
          </a:p>
          <a:p>
            <a:pPr indent="-342900" lvl="0" marL="342900" rtl="0" algn="l">
              <a:spcBef>
                <a:spcPts val="1000"/>
              </a:spcBef>
              <a:spcAft>
                <a:spcPts val="0"/>
              </a:spcAft>
              <a:buSzPts val="1920"/>
              <a:buChar char="►"/>
            </a:pPr>
            <a:r>
              <a:rPr lang="en-US" sz="2400"/>
              <a:t>Sticking to the language of text collections, we refer to the entities such as “documents", and “corpus", as:</a:t>
            </a:r>
            <a:endParaRPr/>
          </a:p>
          <a:p>
            <a:pPr indent="0" lvl="0" marL="0" rtl="0" algn="l">
              <a:spcBef>
                <a:spcPts val="1000"/>
              </a:spcBef>
              <a:spcAft>
                <a:spcPts val="0"/>
              </a:spcAft>
              <a:buSzPts val="1920"/>
              <a:buNone/>
            </a:pPr>
            <a:r>
              <a:rPr lang="en-US" sz="2400"/>
              <a:t>     </a:t>
            </a:r>
            <a:r>
              <a:rPr b="1" lang="en-US" sz="2400"/>
              <a:t>Corpus</a:t>
            </a:r>
            <a:r>
              <a:rPr lang="en-US" sz="2400"/>
              <a:t>: PAYMENTS scripts.</a:t>
            </a:r>
            <a:endParaRPr/>
          </a:p>
          <a:p>
            <a:pPr indent="0" lvl="0" marL="0" rtl="0" algn="l">
              <a:spcBef>
                <a:spcPts val="1000"/>
              </a:spcBef>
              <a:spcAft>
                <a:spcPts val="0"/>
              </a:spcAft>
              <a:buSzPts val="1920"/>
              <a:buNone/>
            </a:pPr>
            <a:r>
              <a:rPr lang="en-US" sz="2400"/>
              <a:t>     </a:t>
            </a:r>
            <a:r>
              <a:rPr b="1" lang="en-US" sz="2400"/>
              <a:t>Documents:</a:t>
            </a:r>
            <a:r>
              <a:rPr lang="en-US" sz="2400"/>
              <a:t> Scripts in the folder. (not to be confused with the extracted documents)</a:t>
            </a:r>
            <a:endParaRPr/>
          </a:p>
          <a:p>
            <a:pPr indent="-342900" lvl="0" marL="342900" rtl="0" algn="l">
              <a:spcBef>
                <a:spcPts val="1000"/>
              </a:spcBef>
              <a:spcAft>
                <a:spcPts val="0"/>
              </a:spcAft>
              <a:buSzPts val="1920"/>
              <a:buChar char="►"/>
            </a:pPr>
            <a:r>
              <a:rPr lang="en-US" sz="2400"/>
              <a:t>The LDA model is constructed in python using the gensim library.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Preprocessing</a:t>
            </a:r>
            <a:endParaRPr/>
          </a:p>
        </p:txBody>
      </p:sp>
      <p:sp>
        <p:nvSpPr>
          <p:cNvPr id="387" name="Google Shape;387;p51"/>
          <p:cNvSpPr txBox="1"/>
          <p:nvPr>
            <p:ph idx="1" type="body"/>
          </p:nvPr>
        </p:nvSpPr>
        <p:spPr>
          <a:xfrm>
            <a:off x="677334" y="1488613"/>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We cannot directly train over the documents(scripts), we must first convert the scripts into the suitable format.</a:t>
            </a:r>
            <a:endParaRPr b="1"/>
          </a:p>
          <a:p>
            <a:pPr indent="-251459" lvl="0" marL="342900" rtl="0" algn="l">
              <a:spcBef>
                <a:spcPts val="1000"/>
              </a:spcBef>
              <a:spcAft>
                <a:spcPts val="0"/>
              </a:spcAft>
              <a:buSzPts val="1440"/>
              <a:buNone/>
            </a:pPr>
            <a:r>
              <a:t/>
            </a:r>
            <a:endParaRPr b="1"/>
          </a:p>
          <a:p>
            <a:pPr indent="-342900" lvl="0" marL="342900" rtl="0" algn="l">
              <a:spcBef>
                <a:spcPts val="1000"/>
              </a:spcBef>
              <a:spcAft>
                <a:spcPts val="0"/>
              </a:spcAft>
              <a:buSzPts val="1440"/>
              <a:buFont typeface="Trebuchet MS"/>
              <a:buAutoNum type="arabicPeriod"/>
            </a:pPr>
            <a:r>
              <a:rPr b="1" lang="en-US"/>
              <a:t>Reduction: </a:t>
            </a:r>
            <a:r>
              <a:rPr lang="en-US"/>
              <a:t>Each Script is a JSON file. We reduce the scripts to only contain the descriptions, field names and applicationid which are present in “sstObjectList” and "ssaObject".</a:t>
            </a:r>
            <a:endParaRPr/>
          </a:p>
          <a:p>
            <a:pPr indent="-251459" lvl="0" marL="342900" rtl="0" algn="l">
              <a:spcBef>
                <a:spcPts val="1000"/>
              </a:spcBef>
              <a:spcAft>
                <a:spcPts val="0"/>
              </a:spcAft>
              <a:buSzPts val="1440"/>
              <a:buFont typeface="Trebuchet MS"/>
              <a:buNone/>
            </a:pPr>
            <a:r>
              <a:t/>
            </a:r>
            <a:endParaRPr b="1"/>
          </a:p>
          <a:p>
            <a:pPr indent="-342900" lvl="0" marL="342900" rtl="0" algn="l">
              <a:spcBef>
                <a:spcPts val="1000"/>
              </a:spcBef>
              <a:spcAft>
                <a:spcPts val="0"/>
              </a:spcAft>
              <a:buSzPts val="1440"/>
              <a:buFont typeface="Trebuchet MS"/>
              <a:buAutoNum type="arabicPeriod"/>
            </a:pPr>
            <a:r>
              <a:rPr b="1" lang="en-US"/>
              <a:t>Catching direct reference</a:t>
            </a:r>
            <a:r>
              <a:rPr lang="en-US"/>
              <a:t>: There are scripts that directly refer to another in their description. These Scripts are dependent on each other. It is reasonable to combine these scripts to form a single document to represent them.</a:t>
            </a:r>
            <a:endParaRPr b="1"/>
          </a:p>
        </p:txBody>
      </p:sp>
      <p:pic>
        <p:nvPicPr>
          <p:cNvPr id="388" name="Google Shape;388;p51"/>
          <p:cNvPicPr preferRelativeResize="0"/>
          <p:nvPr/>
        </p:nvPicPr>
        <p:blipFill rotWithShape="1">
          <a:blip r:embed="rId3">
            <a:alphaModFix/>
          </a:blip>
          <a:srcRect b="0" l="0" r="0" t="0"/>
          <a:stretch/>
        </p:blipFill>
        <p:spPr>
          <a:xfrm>
            <a:off x="1108302" y="4927600"/>
            <a:ext cx="6509262" cy="170521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Preprocessing</a:t>
            </a:r>
            <a:endParaRPr/>
          </a:p>
        </p:txBody>
      </p:sp>
      <p:sp>
        <p:nvSpPr>
          <p:cNvPr id="394" name="Google Shape;394;p5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Trebuchet MS"/>
              <a:buAutoNum type="arabicPeriod" startAt="3"/>
            </a:pPr>
            <a:r>
              <a:rPr b="1" lang="en-US"/>
              <a:t>Bag of words format: </a:t>
            </a:r>
            <a:r>
              <a:rPr lang="en-US"/>
              <a:t>The documents are then converted to a bag of words,  that is, a list containing words.</a:t>
            </a:r>
            <a:endParaRPr/>
          </a:p>
          <a:p>
            <a:pPr indent="-251459" lvl="0" marL="342900" rtl="0" algn="l">
              <a:spcBef>
                <a:spcPts val="1000"/>
              </a:spcBef>
              <a:spcAft>
                <a:spcPts val="0"/>
              </a:spcAft>
              <a:buSzPts val="1440"/>
              <a:buFont typeface="Trebuchet MS"/>
              <a:buNone/>
            </a:pPr>
            <a:r>
              <a:t/>
            </a:r>
            <a:endParaRPr/>
          </a:p>
          <a:p>
            <a:pPr indent="-342900" lvl="0" marL="342900" rtl="0" algn="l">
              <a:spcBef>
                <a:spcPts val="1000"/>
              </a:spcBef>
              <a:spcAft>
                <a:spcPts val="0"/>
              </a:spcAft>
              <a:buSzPts val="1440"/>
              <a:buFont typeface="Trebuchet MS"/>
              <a:buAutoNum type="arabicPeriod" startAt="3"/>
            </a:pPr>
            <a:r>
              <a:rPr b="1" lang="en-US"/>
              <a:t>Removing Stopwords: </a:t>
            </a:r>
            <a:r>
              <a:rPr lang="en-US"/>
              <a:t>The words that occur commonly in English literature contributes to noise since these occur in abundance. The topics have a multinomial distribution over the entire vocabulary. Therefore, </a:t>
            </a:r>
            <a:r>
              <a:rPr lang="en-US"/>
              <a:t>it's</a:t>
            </a:r>
            <a:r>
              <a:rPr lang="en-US"/>
              <a:t> important to reduce the size of the vocabulary to useful words. The words "create", "script“ and "scenario", also occur frequently across all the documents. These words were also removed.</a:t>
            </a:r>
            <a:endParaRPr/>
          </a:p>
          <a:p>
            <a:pPr indent="-251459" lvl="0" marL="342900" rtl="0" algn="l">
              <a:spcBef>
                <a:spcPts val="1000"/>
              </a:spcBef>
              <a:spcAft>
                <a:spcPts val="0"/>
              </a:spcAft>
              <a:buSzPts val="1440"/>
              <a:buFont typeface="Trebuchet MS"/>
              <a:buNone/>
            </a:pPr>
            <a:r>
              <a:t/>
            </a:r>
            <a:endParaRPr/>
          </a:p>
          <a:p>
            <a:pPr indent="-251459" lvl="0" marL="342900" rtl="0" algn="l">
              <a:spcBef>
                <a:spcPts val="1000"/>
              </a:spcBef>
              <a:spcAft>
                <a:spcPts val="0"/>
              </a:spcAft>
              <a:buSzPts val="1440"/>
              <a:buNone/>
            </a:pPr>
            <a:r>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Preprocessing</a:t>
            </a:r>
            <a:endParaRPr/>
          </a:p>
        </p:txBody>
      </p:sp>
      <p:sp>
        <p:nvSpPr>
          <p:cNvPr id="400" name="Google Shape;400;p5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Trebuchet MS"/>
              <a:buAutoNum type="arabicPeriod" startAt="5"/>
            </a:pPr>
            <a:r>
              <a:rPr b="1" lang="en-US"/>
              <a:t>Catching context using n-gram: </a:t>
            </a:r>
            <a:r>
              <a:rPr lang="en-US"/>
              <a:t>The model works on the principle of </a:t>
            </a:r>
            <a:r>
              <a:rPr lang="en-US"/>
              <a:t>exchangeability</a:t>
            </a:r>
            <a:r>
              <a:rPr lang="en-US"/>
              <a:t>. The downside to this is that the occurrence of collection of words in order(phrases) is considered the same as the occurrence of individual words throughout the document. Some valuable contextual information is lost this way. For practicality, it is sufficient to consider bi-grams and tri-grams.</a:t>
            </a:r>
            <a:endParaRPr/>
          </a:p>
          <a:p>
            <a:pPr indent="-342900" lvl="0" marL="342900" rtl="0" algn="l">
              <a:spcBef>
                <a:spcPts val="1000"/>
              </a:spcBef>
              <a:spcAft>
                <a:spcPts val="0"/>
              </a:spcAft>
              <a:buSzPts val="1440"/>
              <a:buChar char="►"/>
            </a:pPr>
            <a:r>
              <a:rPr lang="en-US"/>
              <a:t>Gensim provides a method to identify the phrases and automatically adds underscore between the words. </a:t>
            </a:r>
            <a:endParaRPr/>
          </a:p>
          <a:p>
            <a:pPr indent="0" lvl="0" marL="0" rtl="0" algn="l">
              <a:spcBef>
                <a:spcPts val="1000"/>
              </a:spcBef>
              <a:spcAft>
                <a:spcPts val="0"/>
              </a:spcAft>
              <a:buSzPts val="1440"/>
              <a:buNone/>
            </a:pPr>
            <a:r>
              <a:t/>
            </a:r>
            <a:endParaRPr/>
          </a:p>
        </p:txBody>
      </p:sp>
      <p:sp>
        <p:nvSpPr>
          <p:cNvPr id="401" name="Google Shape;401;p53"/>
          <p:cNvSpPr/>
          <p:nvPr/>
        </p:nvSpPr>
        <p:spPr>
          <a:xfrm>
            <a:off x="677334" y="4885512"/>
            <a:ext cx="8717389" cy="1155850"/>
          </a:xfrm>
          <a:prstGeom prst="rect">
            <a:avLst/>
          </a:prstGeom>
          <a:gradFill>
            <a:gsLst>
              <a:gs pos="0">
                <a:srgbClr val="95C543"/>
              </a:gs>
              <a:gs pos="78000">
                <a:srgbClr val="83B021"/>
              </a:gs>
              <a:gs pos="100000">
                <a:srgbClr val="83B021"/>
              </a:gs>
            </a:gsLst>
            <a:lin ang="5400000" scaled="0"/>
          </a:gradFill>
          <a:ln cap="rnd" cmpd="sng" w="12700">
            <a:solidFill>
              <a:schemeClr val="accent1"/>
            </a:solidFill>
            <a:prstDash val="solid"/>
            <a:round/>
            <a:headEnd len="sm" w="sm" type="none"/>
            <a:tailEnd len="sm" w="sm" type="none"/>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Example: "New York" would be converted to "New_York", if it occurs frequently in the corpus.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Introduction</a:t>
            </a:r>
            <a:endParaRPr/>
          </a:p>
        </p:txBody>
      </p:sp>
      <p:sp>
        <p:nvSpPr>
          <p:cNvPr id="284" name="Google Shape;284;p3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We have been provided a corpus of functionality scripts. We wish to understand the functionality tested by the scripts.</a:t>
            </a:r>
            <a:endParaRPr/>
          </a:p>
          <a:p>
            <a:pPr indent="-342900" lvl="0" marL="342900" rtl="0" algn="l">
              <a:spcBef>
                <a:spcPts val="1000"/>
              </a:spcBef>
              <a:spcAft>
                <a:spcPts val="0"/>
              </a:spcAft>
              <a:buSzPts val="1440"/>
              <a:buChar char="►"/>
            </a:pPr>
            <a:r>
              <a:rPr lang="en-US"/>
              <a:t> We approach the task by first extracting different documents corresponding to the different functionalities.</a:t>
            </a:r>
            <a:endParaRPr/>
          </a:p>
          <a:p>
            <a:pPr indent="-342900" lvl="0" marL="342900" rtl="0" algn="l">
              <a:spcBef>
                <a:spcPts val="1000"/>
              </a:spcBef>
              <a:spcAft>
                <a:spcPts val="0"/>
              </a:spcAft>
              <a:buSzPts val="1440"/>
              <a:buChar char="►"/>
            </a:pPr>
            <a:r>
              <a:rPr lang="en-US"/>
              <a:t> We will then devise a method to map the scripts to the documents using Latent Dirichlet Allocation (LDA), which is a probabilistic topic modeling technique.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Preprocessing</a:t>
            </a:r>
            <a:endParaRPr/>
          </a:p>
        </p:txBody>
      </p:sp>
      <p:sp>
        <p:nvSpPr>
          <p:cNvPr id="407" name="Google Shape;407;p5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Font typeface="Trebuchet MS"/>
              <a:buAutoNum type="arabicPeriod" startAt="6"/>
            </a:pPr>
            <a:r>
              <a:rPr b="1" lang="en-US" sz="2400"/>
              <a:t>Lemmatization: </a:t>
            </a:r>
            <a:r>
              <a:rPr lang="en-US" sz="2400"/>
              <a:t>To reduce the vocabulary even further, we remove inflectional endings of a word to return the base form of the word.</a:t>
            </a:r>
            <a:endParaRPr/>
          </a:p>
          <a:p>
            <a:pPr indent="-220980" lvl="0" marL="342900" rtl="0" algn="l">
              <a:spcBef>
                <a:spcPts val="1000"/>
              </a:spcBef>
              <a:spcAft>
                <a:spcPts val="0"/>
              </a:spcAft>
              <a:buSzPts val="1920"/>
              <a:buFont typeface="Trebuchet MS"/>
              <a:buNone/>
            </a:pPr>
            <a:r>
              <a:t/>
            </a:r>
            <a:endParaRPr sz="2400"/>
          </a:p>
          <a:p>
            <a:pPr indent="-220980" lvl="0" marL="342900" rtl="0" algn="l">
              <a:spcBef>
                <a:spcPts val="1000"/>
              </a:spcBef>
              <a:spcAft>
                <a:spcPts val="0"/>
              </a:spcAft>
              <a:buSzPts val="1920"/>
              <a:buFont typeface="Trebuchet MS"/>
              <a:buNone/>
            </a:pPr>
            <a:r>
              <a:t/>
            </a:r>
            <a:endParaRPr sz="2400"/>
          </a:p>
          <a:p>
            <a:pPr indent="-342900" lvl="0" marL="342900" rtl="0" algn="l">
              <a:spcBef>
                <a:spcPts val="1000"/>
              </a:spcBef>
              <a:spcAft>
                <a:spcPts val="0"/>
              </a:spcAft>
              <a:buSzPts val="1920"/>
              <a:buChar char="►"/>
            </a:pPr>
            <a:r>
              <a:rPr lang="en-US" sz="2400"/>
              <a:t>After following the preprocessing step, we are ready to input the scripts for training the model.</a:t>
            </a:r>
            <a:endParaRPr/>
          </a:p>
          <a:p>
            <a:pPr indent="-220980" lvl="0" marL="342900" rtl="0" algn="l">
              <a:spcBef>
                <a:spcPts val="1000"/>
              </a:spcBef>
              <a:spcAft>
                <a:spcPts val="0"/>
              </a:spcAft>
              <a:buSzPts val="1920"/>
              <a:buFont typeface="Trebuchet MS"/>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Model Inputs</a:t>
            </a:r>
            <a:endParaRPr/>
          </a:p>
        </p:txBody>
      </p:sp>
      <p:sp>
        <p:nvSpPr>
          <p:cNvPr id="413" name="Google Shape;413;p55"/>
          <p:cNvSpPr txBox="1"/>
          <p:nvPr>
            <p:ph idx="1" type="body"/>
          </p:nvPr>
        </p:nvSpPr>
        <p:spPr>
          <a:xfrm>
            <a:off x="677334" y="1723861"/>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sz="2000"/>
              <a:t>The two main inputs to the LDA topic model are the dictionary (id2word) and the corpus.</a:t>
            </a:r>
            <a:endParaRPr/>
          </a:p>
          <a:p>
            <a:pPr indent="-241300" lvl="0" marL="342900" rtl="0" algn="l">
              <a:spcBef>
                <a:spcPts val="1000"/>
              </a:spcBef>
              <a:spcAft>
                <a:spcPts val="0"/>
              </a:spcAft>
              <a:buSzPts val="1600"/>
              <a:buNone/>
            </a:pPr>
            <a:r>
              <a:t/>
            </a:r>
            <a:endParaRPr sz="2000"/>
          </a:p>
          <a:p>
            <a:pPr indent="-342900" lvl="0" marL="342900" rtl="0" algn="l">
              <a:spcBef>
                <a:spcPts val="1000"/>
              </a:spcBef>
              <a:spcAft>
                <a:spcPts val="0"/>
              </a:spcAft>
              <a:buSzPts val="1600"/>
              <a:buFont typeface="Trebuchet MS"/>
              <a:buAutoNum type="arabicPeriod"/>
            </a:pPr>
            <a:r>
              <a:rPr b="1" lang="en-US" sz="2000"/>
              <a:t>Dictionary: </a:t>
            </a:r>
            <a:r>
              <a:rPr lang="en-US" sz="2000"/>
              <a:t>After the prepossessing, we get the corpus in a list of list of words format. Gensim provides a method to create a dictionary by passing the corpus as the input. It creates an unique id for each word in the corpus.</a:t>
            </a:r>
            <a:endParaRPr/>
          </a:p>
          <a:p>
            <a:pPr indent="-285750" lvl="1" marL="742950" rtl="0" algn="l">
              <a:spcBef>
                <a:spcPts val="1000"/>
              </a:spcBef>
              <a:spcAft>
                <a:spcPts val="0"/>
              </a:spcAft>
              <a:buSzPts val="1440"/>
              <a:buChar char="►"/>
            </a:pPr>
            <a:r>
              <a:rPr lang="en-US" sz="1800"/>
              <a:t> Gensim also allows us to filter extreme words out of the dictionary.</a:t>
            </a:r>
            <a:endParaRPr/>
          </a:p>
          <a:p>
            <a:pPr indent="-285750" lvl="1" marL="742950" rtl="0" algn="l">
              <a:spcBef>
                <a:spcPts val="1000"/>
              </a:spcBef>
              <a:spcAft>
                <a:spcPts val="0"/>
              </a:spcAft>
              <a:buSzPts val="1440"/>
              <a:buChar char="►"/>
            </a:pPr>
            <a:r>
              <a:rPr lang="en-US" sz="1800"/>
              <a:t> We filtered the words which occurred in more than 60 percent of documents and, the words having a total count below 5. Our model will simply ignore these words when found in the documents.</a:t>
            </a:r>
            <a:endParaRPr b="1" sz="1800"/>
          </a:p>
          <a:p>
            <a:pPr indent="-241300" lvl="0" marL="342900" rtl="0" algn="l">
              <a:spcBef>
                <a:spcPts val="1000"/>
              </a:spcBef>
              <a:spcAft>
                <a:spcPts val="0"/>
              </a:spcAft>
              <a:buSzPts val="1600"/>
              <a:buNone/>
            </a:pPr>
            <a:r>
              <a:t/>
            </a:r>
            <a:endParaRPr sz="2000"/>
          </a:p>
          <a:p>
            <a:pPr indent="-241300" lvl="0" marL="342900" rtl="0" algn="l">
              <a:spcBef>
                <a:spcPts val="1000"/>
              </a:spcBef>
              <a:spcAft>
                <a:spcPts val="0"/>
              </a:spcAft>
              <a:buSzPts val="1600"/>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Model Inputs</a:t>
            </a:r>
            <a:endParaRPr/>
          </a:p>
        </p:txBody>
      </p:sp>
      <p:sp>
        <p:nvSpPr>
          <p:cNvPr id="419" name="Google Shape;419;p5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Font typeface="Trebuchet MS"/>
              <a:buAutoNum type="arabicPeriod" startAt="2"/>
            </a:pPr>
            <a:r>
              <a:rPr b="1" lang="en-US" sz="2400"/>
              <a:t>Documents as vectors: </a:t>
            </a:r>
            <a:r>
              <a:rPr lang="en-US" sz="2400"/>
              <a:t>The model takes the corpus as the training input, but before feeding the corpus, the documents are to be converted to a vector form. For each word occurring in the document, a tuple of integers is associated. The tuple is obtained by denoting the first entry by the unique word id of the word, and the second entry as the count of total occurrence of the word in the given document. This way a document is converted into a vector containing tuples (word id, count). Gensim provides a method for the conversion.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Model </a:t>
            </a:r>
            <a:r>
              <a:rPr lang="en-US"/>
              <a:t>Hyperparameters</a:t>
            </a:r>
            <a:endParaRPr/>
          </a:p>
        </p:txBody>
      </p:sp>
      <p:sp>
        <p:nvSpPr>
          <p:cNvPr id="425" name="Google Shape;425;p5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sz="2400"/>
              <a:t>To create a model, along with the inputs, we require the following hyperparameters.</a:t>
            </a:r>
            <a:endParaRPr/>
          </a:p>
          <a:p>
            <a:pPr indent="-342900" lvl="1" marL="800100" rtl="0" algn="l">
              <a:spcBef>
                <a:spcPts val="1000"/>
              </a:spcBef>
              <a:spcAft>
                <a:spcPts val="0"/>
              </a:spcAft>
              <a:buSzPts val="1600"/>
              <a:buFont typeface="Trebuchet MS"/>
              <a:buAutoNum type="arabicPeriod"/>
            </a:pPr>
            <a:r>
              <a:rPr lang="en-US" sz="2000"/>
              <a:t>The number of topics. The model assumes the specied number of topics beforehand.(k)</a:t>
            </a:r>
            <a:endParaRPr/>
          </a:p>
          <a:p>
            <a:pPr indent="-342900" lvl="1" marL="800100" rtl="0" algn="l">
              <a:spcBef>
                <a:spcPts val="1000"/>
              </a:spcBef>
              <a:spcAft>
                <a:spcPts val="0"/>
              </a:spcAft>
              <a:buSzPts val="1600"/>
              <a:buFont typeface="Trebuchet MS"/>
              <a:buAutoNum type="arabicPeriod"/>
            </a:pPr>
            <a:r>
              <a:rPr lang="en-US" sz="2000"/>
              <a:t>The hyperparameters concerning the EM algorithm.</a:t>
            </a:r>
            <a:endParaRPr/>
          </a:p>
          <a:p>
            <a:pPr indent="-342900" lvl="1" marL="800100" rtl="0" algn="l">
              <a:spcBef>
                <a:spcPts val="1000"/>
              </a:spcBef>
              <a:spcAft>
                <a:spcPts val="0"/>
              </a:spcAft>
              <a:buSzPts val="1600"/>
              <a:buFont typeface="Trebuchet MS"/>
              <a:buAutoNum type="arabicPeriod"/>
            </a:pPr>
            <a:r>
              <a:rPr lang="en-US" sz="2000"/>
              <a:t>Parameters for Dirichlet distributions(Dir(alpha) and Dir(eta)).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Parameters for </a:t>
            </a:r>
            <a:r>
              <a:rPr lang="en-US"/>
              <a:t>Dirichlet</a:t>
            </a:r>
            <a:r>
              <a:rPr lang="en-US"/>
              <a:t> distributions</a:t>
            </a:r>
            <a:endParaRPr/>
          </a:p>
        </p:txBody>
      </p:sp>
      <p:sp>
        <p:nvSpPr>
          <p:cNvPr id="431" name="Google Shape;431;p58"/>
          <p:cNvSpPr txBox="1"/>
          <p:nvPr>
            <p:ph idx="1" type="body"/>
          </p:nvPr>
        </p:nvSpPr>
        <p:spPr>
          <a:xfrm>
            <a:off x="677334" y="2570022"/>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sz="2400"/>
              <a:t>The parameters for </a:t>
            </a:r>
            <a:r>
              <a:rPr lang="en-US" sz="2400"/>
              <a:t>Dirichlet</a:t>
            </a:r>
            <a:r>
              <a:rPr lang="en-US" sz="2400"/>
              <a:t> priors can be set to “auto”. The model learns about “alpha”(document-topic) and “eta”(topic-word) automatically while training</a:t>
            </a:r>
            <a:endParaRPr/>
          </a:p>
          <a:p>
            <a:pPr indent="-342900" lvl="0" marL="342900" rtl="0" algn="l">
              <a:spcBef>
                <a:spcPts val="1000"/>
              </a:spcBef>
              <a:spcAft>
                <a:spcPts val="0"/>
              </a:spcAft>
              <a:buSzPts val="1920"/>
              <a:buChar char="►"/>
            </a:pPr>
            <a:r>
              <a:rPr lang="en-US" sz="2400"/>
              <a:t>If symmetric parameters are desired, set “alpha”, ”eta” to symmetric values.</a:t>
            </a:r>
            <a:endParaRPr/>
          </a:p>
          <a:p>
            <a:pPr indent="-220980" lvl="0" marL="342900" rtl="0" algn="l">
              <a:spcBef>
                <a:spcPts val="1000"/>
              </a:spcBef>
              <a:spcAft>
                <a:spcPts val="0"/>
              </a:spcAft>
              <a:buSzPts val="1920"/>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Parameters concerning the EM algorithm.</a:t>
            </a:r>
            <a:endParaRPr/>
          </a:p>
        </p:txBody>
      </p:sp>
      <p:sp>
        <p:nvSpPr>
          <p:cNvPr id="437" name="Google Shape;437;p59"/>
          <p:cNvSpPr txBox="1"/>
          <p:nvPr>
            <p:ph idx="1" type="body"/>
          </p:nvPr>
        </p:nvSpPr>
        <p:spPr>
          <a:xfrm>
            <a:off x="486264" y="2174237"/>
            <a:ext cx="9332427" cy="421291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80"/>
              <a:buFont typeface="Trebuchet MS"/>
              <a:buAutoNum type="arabicPeriod"/>
            </a:pPr>
            <a:r>
              <a:rPr b="1" lang="en-US" sz="1600"/>
              <a:t>Passes:</a:t>
            </a:r>
            <a:r>
              <a:rPr lang="en-US" sz="1600"/>
              <a:t> Number of passes through the corpus during training.</a:t>
            </a:r>
            <a:endParaRPr/>
          </a:p>
          <a:p>
            <a:pPr indent="-342900" lvl="0" marL="342900" rtl="0" algn="l">
              <a:spcBef>
                <a:spcPts val="1000"/>
              </a:spcBef>
              <a:spcAft>
                <a:spcPts val="0"/>
              </a:spcAft>
              <a:buSzPts val="1280"/>
              <a:buFont typeface="Trebuchet MS"/>
              <a:buAutoNum type="arabicPeriod"/>
            </a:pPr>
            <a:r>
              <a:rPr b="1" lang="en-US" sz="1600"/>
              <a:t>Iterations: </a:t>
            </a:r>
            <a:r>
              <a:rPr lang="en-US" sz="1600"/>
              <a:t>puts a limit on how many times LDA will execute the E-Step for each document.</a:t>
            </a:r>
            <a:endParaRPr/>
          </a:p>
          <a:p>
            <a:pPr indent="-342900" lvl="0" marL="342900" rtl="0" algn="l">
              <a:spcBef>
                <a:spcPts val="1000"/>
              </a:spcBef>
              <a:spcAft>
                <a:spcPts val="0"/>
              </a:spcAft>
              <a:buSzPts val="1280"/>
              <a:buFont typeface="Trebuchet MS"/>
              <a:buAutoNum type="arabicPeriod"/>
            </a:pPr>
            <a:r>
              <a:rPr b="1" lang="en-US" sz="1600"/>
              <a:t>Chunksize: </a:t>
            </a:r>
            <a:r>
              <a:rPr lang="en-US" sz="1600"/>
              <a:t>Number of documents to be used in each training chunk.</a:t>
            </a:r>
            <a:endParaRPr/>
          </a:p>
          <a:p>
            <a:pPr indent="-342900" lvl="0" marL="342900" rtl="0" algn="l">
              <a:spcBef>
                <a:spcPts val="1000"/>
              </a:spcBef>
              <a:spcAft>
                <a:spcPts val="0"/>
              </a:spcAft>
              <a:buSzPts val="1280"/>
              <a:buFont typeface="Trebuchet MS"/>
              <a:buAutoNum type="arabicPeriod"/>
            </a:pPr>
            <a:r>
              <a:rPr b="1" lang="en-US" sz="1600"/>
              <a:t>update_every: </a:t>
            </a:r>
            <a:r>
              <a:rPr lang="en-US" sz="1600"/>
              <a:t>Number of chunks to process prior to moving onto the Mstep of EM.</a:t>
            </a:r>
            <a:endParaRPr/>
          </a:p>
          <a:p>
            <a:pPr indent="-342900" lvl="0" marL="342900" rtl="0" algn="l">
              <a:spcBef>
                <a:spcPts val="1000"/>
              </a:spcBef>
              <a:spcAft>
                <a:spcPts val="0"/>
              </a:spcAft>
              <a:buSzPts val="1280"/>
              <a:buFont typeface="Trebuchet MS"/>
              <a:buAutoNum type="arabicPeriod"/>
            </a:pPr>
            <a:r>
              <a:rPr b="1" lang="en-US" sz="1600"/>
              <a:t>evaluate every:</a:t>
            </a:r>
            <a:r>
              <a:rPr lang="en-US" sz="1600"/>
              <a:t> For calculating perplexity after the number of updates. By setting it to "None" improves the runtime.</a:t>
            </a:r>
            <a:endParaRPr/>
          </a:p>
          <a:p>
            <a:pPr indent="-261620" lvl="0" marL="342900" rtl="0" algn="l">
              <a:spcBef>
                <a:spcPts val="1000"/>
              </a:spcBef>
              <a:spcAft>
                <a:spcPts val="0"/>
              </a:spcAft>
              <a:buSzPts val="1280"/>
              <a:buFont typeface="Trebuchet MS"/>
              <a:buNone/>
            </a:pPr>
            <a:r>
              <a:t/>
            </a:r>
            <a:endParaRPr sz="1600"/>
          </a:p>
          <a:p>
            <a:pPr indent="-342900" lvl="0" marL="342900" rtl="0" algn="l">
              <a:spcBef>
                <a:spcPts val="1000"/>
              </a:spcBef>
              <a:spcAft>
                <a:spcPts val="0"/>
              </a:spcAft>
              <a:buSzPts val="1280"/>
              <a:buChar char="►"/>
            </a:pPr>
            <a:r>
              <a:rPr lang="en-US" sz="1600"/>
              <a:t>We will keep the default values of all of the parameters, except the number of passes and iterations.</a:t>
            </a:r>
            <a:endParaRPr/>
          </a:p>
          <a:p>
            <a:pPr indent="-342900" lvl="0" marL="342900" rtl="0" algn="l">
              <a:spcBef>
                <a:spcPts val="1000"/>
              </a:spcBef>
              <a:spcAft>
                <a:spcPts val="0"/>
              </a:spcAft>
              <a:buSzPts val="1280"/>
              <a:buChar char="►"/>
            </a:pPr>
            <a:r>
              <a:rPr lang="en-US" sz="1600"/>
              <a:t>The number of passes and iterations should be high enough. The algorithm will converge after a point and higher values will increase the running time significantly.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Parameters concerning the EM algorithm.</a:t>
            </a:r>
            <a:endParaRPr/>
          </a:p>
        </p:txBody>
      </p:sp>
      <p:sp>
        <p:nvSpPr>
          <p:cNvPr id="443" name="Google Shape;443;p6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sz="2000"/>
              <a:t>By enabling logging, we found that the model converges for iteration=1000, around passes=120. After each pass, we get a topic diff score in the logs. The score measures the differences between each consecutive pass. The code for logging is given below.</a:t>
            </a:r>
            <a:endParaRPr/>
          </a:p>
          <a:p>
            <a:pPr indent="-342900" lvl="0" marL="342900" rtl="0" algn="l">
              <a:spcBef>
                <a:spcPts val="1000"/>
              </a:spcBef>
              <a:spcAft>
                <a:spcPts val="0"/>
              </a:spcAft>
              <a:buSzPts val="1600"/>
              <a:buChar char="►"/>
            </a:pPr>
            <a:r>
              <a:rPr lang="en-US" sz="2000"/>
              <a:t>The number of topics don’t impact the convergence significantly. By enabling logging for different values of k we found similar results.</a:t>
            </a:r>
            <a:endParaRPr/>
          </a:p>
          <a:p>
            <a:pPr indent="-241300" lvl="0" marL="342900" rtl="0" algn="l">
              <a:spcBef>
                <a:spcPts val="1000"/>
              </a:spcBef>
              <a:spcAft>
                <a:spcPts val="0"/>
              </a:spcAft>
              <a:buSzPts val="1600"/>
              <a:buNone/>
            </a:pPr>
            <a:r>
              <a:t/>
            </a:r>
            <a:endParaRPr sz="2000"/>
          </a:p>
          <a:p>
            <a:pPr indent="-241300" lvl="0" marL="342900" rtl="0" algn="l">
              <a:spcBef>
                <a:spcPts val="1000"/>
              </a:spcBef>
              <a:spcAft>
                <a:spcPts val="0"/>
              </a:spcAft>
              <a:buSzPts val="1600"/>
              <a:buNone/>
            </a:pPr>
            <a:r>
              <a:t/>
            </a:r>
            <a:endParaRPr sz="2000"/>
          </a:p>
        </p:txBody>
      </p:sp>
      <p:pic>
        <p:nvPicPr>
          <p:cNvPr id="444" name="Google Shape;444;p60"/>
          <p:cNvPicPr preferRelativeResize="0"/>
          <p:nvPr/>
        </p:nvPicPr>
        <p:blipFill rotWithShape="1">
          <a:blip r:embed="rId3">
            <a:alphaModFix/>
          </a:blip>
          <a:srcRect b="0" l="0" r="0" t="0"/>
          <a:stretch/>
        </p:blipFill>
        <p:spPr>
          <a:xfrm>
            <a:off x="832296" y="4439604"/>
            <a:ext cx="8441706" cy="9759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The number of topics(k) </a:t>
            </a:r>
            <a:endParaRPr/>
          </a:p>
        </p:txBody>
      </p:sp>
      <p:sp>
        <p:nvSpPr>
          <p:cNvPr id="450" name="Google Shape;450;p6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To tune the value for k, we require a measure to evaluate the model. By generating models for different  k values, we can select the parameters with a higher evaluation score.</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Coherence Measure</a:t>
            </a:r>
            <a:r>
              <a:rPr lang="en-US"/>
              <a:t>: A set of statements or facts is said to be coherent, if they support each other. Thus, a coherent fact set can be interpreted in a context that covers all or most of the facts. An example of a coherent fact set is “the game is a team sport”, “the game is played with a ball”, “the game demands great physical efforts”. {game, sport, ball, team} is a coherent set in the context of sports. </a:t>
            </a:r>
            <a:r>
              <a:rPr b="1" lang="en-US"/>
              <a:t>U_mass </a:t>
            </a:r>
            <a:r>
              <a:rPr lang="en-US"/>
              <a:t>score is one such measure which measures the aggregate coherence across all topics.</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U_Mass score</a:t>
            </a:r>
            <a:endParaRPr/>
          </a:p>
        </p:txBody>
      </p:sp>
      <p:pic>
        <p:nvPicPr>
          <p:cNvPr id="456" name="Google Shape;456;p62"/>
          <p:cNvPicPr preferRelativeResize="0"/>
          <p:nvPr>
            <p:ph idx="1" type="body"/>
          </p:nvPr>
        </p:nvPicPr>
        <p:blipFill rotWithShape="1">
          <a:blip r:embed="rId3">
            <a:alphaModFix/>
          </a:blip>
          <a:srcRect b="0" l="0" r="0" t="0"/>
          <a:stretch/>
        </p:blipFill>
        <p:spPr>
          <a:xfrm>
            <a:off x="898959" y="1671454"/>
            <a:ext cx="7312666" cy="44017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3"/>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Tuning the parameters</a:t>
            </a:r>
            <a:endParaRPr/>
          </a:p>
        </p:txBody>
      </p:sp>
      <p:sp>
        <p:nvSpPr>
          <p:cNvPr id="462" name="Google Shape;462;p63"/>
          <p:cNvSpPr/>
          <p:nvPr/>
        </p:nvSpPr>
        <p:spPr>
          <a:xfrm>
            <a:off x="898075" y="4918975"/>
            <a:ext cx="8756100" cy="87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2"/>
              </a:highlight>
            </a:endParaRPr>
          </a:p>
        </p:txBody>
      </p:sp>
      <p:sp>
        <p:nvSpPr>
          <p:cNvPr id="463" name="Google Shape;463;p63"/>
          <p:cNvSpPr txBox="1"/>
          <p:nvPr>
            <p:ph idx="1" type="body"/>
          </p:nvPr>
        </p:nvSpPr>
        <p:spPr>
          <a:xfrm>
            <a:off x="677325" y="1755326"/>
            <a:ext cx="8596800" cy="4286100"/>
          </a:xfrm>
          <a:prstGeom prst="rect">
            <a:avLst/>
          </a:prstGeom>
        </p:spPr>
        <p:txBody>
          <a:bodyPr anchorCtr="0" anchor="t" bIns="45700" lIns="91425" spcFirstLastPara="1" rIns="91425" wrap="square" tIns="45700">
            <a:noAutofit/>
          </a:bodyPr>
          <a:lstStyle/>
          <a:p>
            <a:pPr indent="-320040" lvl="0" marL="457200" rtl="0" algn="l">
              <a:spcBef>
                <a:spcPts val="1000"/>
              </a:spcBef>
              <a:spcAft>
                <a:spcPts val="0"/>
              </a:spcAft>
              <a:buSzPts val="1440"/>
              <a:buChar char="►"/>
            </a:pPr>
            <a:r>
              <a:rPr lang="en-US">
                <a:solidFill>
                  <a:srgbClr val="000000"/>
                </a:solidFill>
              </a:rPr>
              <a:t>First, we set a high value for number of iteration, </a:t>
            </a:r>
            <a:r>
              <a:rPr lang="en-US">
                <a:solidFill>
                  <a:srgbClr val="6AA84F"/>
                </a:solidFill>
              </a:rPr>
              <a:t>iterations=1000.</a:t>
            </a:r>
            <a:endParaRPr>
              <a:solidFill>
                <a:srgbClr val="6AA84F"/>
              </a:solidFill>
            </a:endParaRPr>
          </a:p>
          <a:p>
            <a:pPr indent="0" lvl="0" marL="457200" rtl="0" algn="l">
              <a:spcBef>
                <a:spcPts val="1000"/>
              </a:spcBef>
              <a:spcAft>
                <a:spcPts val="0"/>
              </a:spcAft>
              <a:buNone/>
            </a:pPr>
            <a:r>
              <a:t/>
            </a:r>
            <a:endParaRPr>
              <a:solidFill>
                <a:srgbClr val="6AA84F"/>
              </a:solidFill>
            </a:endParaRPr>
          </a:p>
          <a:p>
            <a:pPr indent="-320040" lvl="0" marL="457200" rtl="0" algn="l">
              <a:spcBef>
                <a:spcPts val="1000"/>
              </a:spcBef>
              <a:spcAft>
                <a:spcPts val="0"/>
              </a:spcAft>
              <a:buSzPts val="1440"/>
              <a:buChar char="►"/>
            </a:pPr>
            <a:r>
              <a:rPr lang="en-US">
                <a:solidFill>
                  <a:srgbClr val="000000"/>
                </a:solidFill>
              </a:rPr>
              <a:t>For setting the number of passess, we create a topic model with </a:t>
            </a:r>
            <a:r>
              <a:rPr lang="en-US">
                <a:solidFill>
                  <a:srgbClr val="000000"/>
                </a:solidFill>
              </a:rPr>
              <a:t>arbitrary number of topics, for example, k=20.</a:t>
            </a:r>
            <a:endParaRPr>
              <a:solidFill>
                <a:srgbClr val="000000"/>
              </a:solidFill>
            </a:endParaRPr>
          </a:p>
          <a:p>
            <a:pPr indent="0" lvl="0" marL="457200" rtl="0" algn="l">
              <a:spcBef>
                <a:spcPts val="1000"/>
              </a:spcBef>
              <a:spcAft>
                <a:spcPts val="0"/>
              </a:spcAft>
              <a:buNone/>
            </a:pPr>
            <a:r>
              <a:rPr lang="en-US">
                <a:solidFill>
                  <a:srgbClr val="000000"/>
                </a:solidFill>
              </a:rPr>
              <a:t> </a:t>
            </a:r>
            <a:endParaRPr>
              <a:solidFill>
                <a:srgbClr val="000000"/>
              </a:solidFill>
            </a:endParaRPr>
          </a:p>
          <a:p>
            <a:pPr indent="-320040" lvl="0" marL="457200" rtl="0" algn="l">
              <a:spcBef>
                <a:spcPts val="1000"/>
              </a:spcBef>
              <a:spcAft>
                <a:spcPts val="0"/>
              </a:spcAft>
              <a:buSzPts val="1440"/>
              <a:buChar char="►"/>
            </a:pPr>
            <a:r>
              <a:rPr lang="en-US">
                <a:solidFill>
                  <a:srgbClr val="000000"/>
                </a:solidFill>
              </a:rPr>
              <a:t>Then we assign an arbitrary value for number of passes, </a:t>
            </a:r>
            <a:r>
              <a:rPr lang="en-US">
                <a:solidFill>
                  <a:schemeClr val="accent1"/>
                </a:solidFill>
              </a:rPr>
              <a:t>passes=150</a:t>
            </a:r>
            <a:r>
              <a:rPr lang="en-US">
                <a:solidFill>
                  <a:srgbClr val="000000"/>
                </a:solidFill>
              </a:rPr>
              <a:t>.</a:t>
            </a:r>
            <a:endParaRPr>
              <a:solidFill>
                <a:srgbClr val="000000"/>
              </a:solidFill>
            </a:endParaRPr>
          </a:p>
          <a:p>
            <a:pPr indent="0" lvl="0" marL="457200" rtl="0" algn="l">
              <a:spcBef>
                <a:spcPts val="1000"/>
              </a:spcBef>
              <a:spcAft>
                <a:spcPts val="0"/>
              </a:spcAft>
              <a:buNone/>
            </a:pPr>
            <a:r>
              <a:t/>
            </a:r>
            <a:endParaRPr>
              <a:solidFill>
                <a:srgbClr val="000000"/>
              </a:solidFill>
            </a:endParaRPr>
          </a:p>
          <a:p>
            <a:pPr indent="0" lvl="0" marL="457200" rtl="0" algn="l">
              <a:spcBef>
                <a:spcPts val="1000"/>
              </a:spcBef>
              <a:spcAft>
                <a:spcPts val="0"/>
              </a:spcAft>
              <a:buNone/>
            </a:pPr>
            <a:r>
              <a:t/>
            </a:r>
            <a:endParaRPr sz="1000">
              <a:solidFill>
                <a:srgbClr val="000000"/>
              </a:solidFill>
              <a:highlight>
                <a:schemeClr val="lt1"/>
              </a:highlight>
              <a:latin typeface="Arial"/>
              <a:ea typeface="Arial"/>
              <a:cs typeface="Arial"/>
              <a:sym typeface="Arial"/>
            </a:endParaRPr>
          </a:p>
          <a:p>
            <a:pPr indent="0" lvl="0" marL="457200" rtl="0" algn="l">
              <a:spcBef>
                <a:spcPts val="1000"/>
              </a:spcBef>
              <a:spcAft>
                <a:spcPts val="0"/>
              </a:spcAft>
              <a:buNone/>
            </a:pPr>
            <a:r>
              <a:t/>
            </a:r>
            <a:endParaRPr sz="1000">
              <a:solidFill>
                <a:srgbClr val="000000"/>
              </a:solidFill>
              <a:highlight>
                <a:schemeClr val="lt1"/>
              </a:highlight>
              <a:latin typeface="Arial"/>
              <a:ea typeface="Arial"/>
              <a:cs typeface="Arial"/>
              <a:sym typeface="Arial"/>
            </a:endParaRPr>
          </a:p>
          <a:p>
            <a:pPr indent="0" lvl="0" marL="457200" rtl="0" algn="l">
              <a:spcBef>
                <a:spcPts val="1000"/>
              </a:spcBef>
              <a:spcAft>
                <a:spcPts val="0"/>
              </a:spcAft>
              <a:buNone/>
            </a:pPr>
            <a:r>
              <a:rPr lang="en-US" sz="1000">
                <a:solidFill>
                  <a:srgbClr val="000000"/>
                </a:solidFill>
                <a:latin typeface="Arial"/>
                <a:ea typeface="Arial"/>
                <a:cs typeface="Arial"/>
                <a:sym typeface="Arial"/>
              </a:rPr>
              <a:t>lda = gensim.models.LdaModel(bag, id2word=dictionary, passes=150, num_topics=20, random_state=42, iterations=1000,alpha="auto", eta="auto", eval_every=0)</a:t>
            </a:r>
            <a:endParaRPr sz="1000">
              <a:solidFill>
                <a:srgbClr val="000000"/>
              </a:solidFill>
              <a:latin typeface="Arial"/>
              <a:ea typeface="Arial"/>
              <a:cs typeface="Arial"/>
              <a:sym typeface="Arial"/>
            </a:endParaRPr>
          </a:p>
          <a:p>
            <a:pPr indent="0" lvl="0" marL="457200" rtl="0" algn="l">
              <a:spcBef>
                <a:spcPts val="1000"/>
              </a:spcBef>
              <a:spcAft>
                <a:spcPts val="0"/>
              </a:spcAft>
              <a:buNone/>
            </a:pPr>
            <a:r>
              <a:t/>
            </a:r>
            <a:endParaRPr>
              <a:solidFill>
                <a:schemeClr val="accent1"/>
              </a:solidFill>
            </a:endParaRPr>
          </a:p>
          <a:p>
            <a:pPr indent="0" lvl="0" marL="457200" rtl="0" algn="l">
              <a:spcBef>
                <a:spcPts val="1000"/>
              </a:spcBef>
              <a:spcAft>
                <a:spcPts val="0"/>
              </a:spcAft>
              <a:buNone/>
            </a:pPr>
            <a:r>
              <a:t/>
            </a:r>
            <a:endParaRPr>
              <a:solidFill>
                <a:srgbClr val="000000"/>
              </a:solidFill>
            </a:endParaRPr>
          </a:p>
          <a:p>
            <a:pPr indent="0" lvl="0" marL="457200" rtl="0" algn="l">
              <a:spcBef>
                <a:spcPts val="1000"/>
              </a:spcBef>
              <a:spcAft>
                <a:spcPts val="0"/>
              </a:spcAft>
              <a:buNone/>
            </a:pPr>
            <a:r>
              <a:t/>
            </a:r>
            <a:endParaRPr>
              <a:solidFill>
                <a:srgbClr val="000000"/>
              </a:solidFill>
            </a:endParaRPr>
          </a:p>
          <a:p>
            <a:pPr indent="0" lvl="0" marL="91440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rPr lang="en-US">
                <a:solidFill>
                  <a:srgbClr val="000000"/>
                </a:solidFill>
              </a:rPr>
              <a:t>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Terminology </a:t>
            </a:r>
            <a:endParaRPr/>
          </a:p>
        </p:txBody>
      </p:sp>
      <p:sp>
        <p:nvSpPr>
          <p:cNvPr id="290" name="Google Shape;290;p3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Corpus: A collection of documents.</a:t>
            </a:r>
            <a:endParaRPr/>
          </a:p>
          <a:p>
            <a:pPr indent="-342900" lvl="0" marL="342900" rtl="0" algn="l">
              <a:spcBef>
                <a:spcPts val="1000"/>
              </a:spcBef>
              <a:spcAft>
                <a:spcPts val="0"/>
              </a:spcAft>
              <a:buSzPts val="1440"/>
              <a:buChar char="►"/>
            </a:pPr>
            <a:r>
              <a:rPr lang="en-US"/>
              <a:t>Document: A set of words.</a:t>
            </a:r>
            <a:endParaRPr/>
          </a:p>
          <a:p>
            <a:pPr indent="-342900" lvl="0" marL="342900" rtl="0" algn="l">
              <a:spcBef>
                <a:spcPts val="1000"/>
              </a:spcBef>
              <a:spcAft>
                <a:spcPts val="0"/>
              </a:spcAft>
              <a:buSzPts val="1440"/>
              <a:buChar char="►"/>
            </a:pPr>
            <a:r>
              <a:rPr lang="en-US"/>
              <a:t>Word: The most basic entity.</a:t>
            </a:r>
            <a:endParaRPr/>
          </a:p>
          <a:p>
            <a:pPr indent="-342900" lvl="0" marL="342900" rtl="0" algn="l">
              <a:spcBef>
                <a:spcPts val="1000"/>
              </a:spcBef>
              <a:spcAft>
                <a:spcPts val="0"/>
              </a:spcAft>
              <a:buSzPts val="1440"/>
              <a:buChar char="►"/>
            </a:pPr>
            <a:r>
              <a:rPr lang="en-US"/>
              <a:t>Vocabulary: Set of all the words present across the entire corpus.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4"/>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Tuning the parameters</a:t>
            </a:r>
            <a:endParaRPr/>
          </a:p>
        </p:txBody>
      </p:sp>
      <p:sp>
        <p:nvSpPr>
          <p:cNvPr id="469" name="Google Shape;469;p64"/>
          <p:cNvSpPr txBox="1"/>
          <p:nvPr>
            <p:ph idx="1" type="body"/>
          </p:nvPr>
        </p:nvSpPr>
        <p:spPr>
          <a:xfrm>
            <a:off x="677325" y="1469575"/>
            <a:ext cx="8596800" cy="4572000"/>
          </a:xfrm>
          <a:prstGeom prst="rect">
            <a:avLst/>
          </a:prstGeom>
        </p:spPr>
        <p:txBody>
          <a:bodyPr anchorCtr="0" anchor="t" bIns="45700" lIns="91425" spcFirstLastPara="1" rIns="91425" wrap="square" tIns="45700">
            <a:noAutofit/>
          </a:bodyPr>
          <a:lstStyle/>
          <a:p>
            <a:pPr indent="-320040" lvl="0" marL="457200" rtl="0" algn="l">
              <a:spcBef>
                <a:spcPts val="1000"/>
              </a:spcBef>
              <a:spcAft>
                <a:spcPts val="0"/>
              </a:spcAft>
              <a:buSzPts val="1440"/>
              <a:buChar char="►"/>
            </a:pPr>
            <a:r>
              <a:rPr lang="en-US" sz="2000"/>
              <a:t>After each pass, we get a topic diff score in the logs. The score measures the differences between each consecutive pass.</a:t>
            </a:r>
            <a:endParaRPr/>
          </a:p>
          <a:p>
            <a:pPr indent="-320040" lvl="0" marL="457200" rtl="0" algn="l">
              <a:spcBef>
                <a:spcPts val="0"/>
              </a:spcBef>
              <a:spcAft>
                <a:spcPts val="0"/>
              </a:spcAft>
              <a:buSzPts val="1440"/>
              <a:buChar char="►"/>
            </a:pPr>
            <a:r>
              <a:rPr lang="en-US"/>
              <a:t> By creating a plot for topic diff score, we can see that the model converges for number of passess =120.</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470" name="Google Shape;470;p64"/>
          <p:cNvPicPr preferRelativeResize="0"/>
          <p:nvPr/>
        </p:nvPicPr>
        <p:blipFill>
          <a:blip r:embed="rId3">
            <a:alphaModFix/>
          </a:blip>
          <a:stretch>
            <a:fillRect/>
          </a:stretch>
        </p:blipFill>
        <p:spPr>
          <a:xfrm>
            <a:off x="1020550" y="3020775"/>
            <a:ext cx="4687750" cy="3515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pic>
        <p:nvPicPr>
          <p:cNvPr id="475" name="Google Shape;475;p65"/>
          <p:cNvPicPr preferRelativeResize="0"/>
          <p:nvPr>
            <p:ph idx="1" type="body"/>
          </p:nvPr>
        </p:nvPicPr>
        <p:blipFill rotWithShape="1">
          <a:blip r:embed="rId3">
            <a:alphaModFix/>
          </a:blip>
          <a:srcRect b="0" l="0" r="0" t="0"/>
          <a:stretch/>
        </p:blipFill>
        <p:spPr>
          <a:xfrm>
            <a:off x="677334" y="757083"/>
            <a:ext cx="7476585" cy="567812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6"/>
          <p:cNvSpPr txBox="1"/>
          <p:nvPr>
            <p:ph type="title"/>
          </p:nvPr>
        </p:nvSpPr>
        <p:spPr>
          <a:xfrm>
            <a:off x="7980599" y="609600"/>
            <a:ext cx="30003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66"/>
          <p:cNvSpPr txBox="1"/>
          <p:nvPr>
            <p:ph idx="1" type="body"/>
          </p:nvPr>
        </p:nvSpPr>
        <p:spPr>
          <a:xfrm>
            <a:off x="493625" y="1081775"/>
            <a:ext cx="8596800" cy="4980300"/>
          </a:xfrm>
          <a:prstGeom prst="rect">
            <a:avLst/>
          </a:prstGeom>
        </p:spPr>
        <p:txBody>
          <a:bodyPr anchorCtr="0" anchor="t" bIns="45700" lIns="91425" spcFirstLastPara="1" rIns="91425" wrap="square" tIns="45700">
            <a:noAutofit/>
          </a:bodyPr>
          <a:lstStyle/>
          <a:p>
            <a:pPr indent="-320040" lvl="0" marL="457200" rtl="0" algn="l">
              <a:spcBef>
                <a:spcPts val="1000"/>
              </a:spcBef>
              <a:spcAft>
                <a:spcPts val="0"/>
              </a:spcAft>
              <a:buSzPts val="1440"/>
              <a:buChar char="►"/>
            </a:pPr>
            <a:r>
              <a:rPr lang="en-US"/>
              <a:t>To check whether, the topic models actually converged for passes =120 for different number of topics, we can use the log file to plot the topic diff over different values for number of topics. </a:t>
            </a:r>
            <a:endParaRPr/>
          </a:p>
          <a:p>
            <a:pPr indent="-320040" lvl="0" marL="457200" rtl="0" algn="l">
              <a:spcBef>
                <a:spcPts val="0"/>
              </a:spcBef>
              <a:spcAft>
                <a:spcPts val="0"/>
              </a:spcAft>
              <a:buSzPts val="1440"/>
              <a:buChar char="►"/>
            </a:pPr>
            <a:r>
              <a:rPr lang="en-US"/>
              <a:t>The convergence is not affected significantly with different number of topics.</a:t>
            </a:r>
            <a:endParaRPr/>
          </a:p>
          <a:p>
            <a:pPr indent="-320040" lvl="0" marL="457200" rtl="0" algn="l">
              <a:spcBef>
                <a:spcPts val="0"/>
              </a:spcBef>
              <a:spcAft>
                <a:spcPts val="0"/>
              </a:spcAft>
              <a:buSzPts val="1440"/>
              <a:buChar char="►"/>
            </a:pPr>
            <a:r>
              <a:rPr lang="en-US"/>
              <a:t>So, we will stick to first </a:t>
            </a:r>
            <a:r>
              <a:rPr lang="en-US"/>
              <a:t>generating</a:t>
            </a:r>
            <a:r>
              <a:rPr lang="en-US"/>
              <a:t> a model for an </a:t>
            </a:r>
            <a:r>
              <a:rPr lang="en-US"/>
              <a:t>arbitrary</a:t>
            </a:r>
            <a:r>
              <a:rPr lang="en-US"/>
              <a:t> number of topics to get the value for number of passes and then we will tune the number of topics using the umass scores.</a:t>
            </a:r>
            <a:endParaRPr/>
          </a:p>
        </p:txBody>
      </p:sp>
      <p:pic>
        <p:nvPicPr>
          <p:cNvPr id="482" name="Google Shape;482;p66"/>
          <p:cNvPicPr preferRelativeResize="0"/>
          <p:nvPr/>
        </p:nvPicPr>
        <p:blipFill>
          <a:blip r:embed="rId3">
            <a:alphaModFix/>
          </a:blip>
          <a:stretch>
            <a:fillRect/>
          </a:stretch>
        </p:blipFill>
        <p:spPr>
          <a:xfrm>
            <a:off x="1183825" y="3673925"/>
            <a:ext cx="5286400" cy="29391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3. Mapping documents to the script</a:t>
            </a:r>
            <a:endParaRPr/>
          </a:p>
        </p:txBody>
      </p:sp>
      <p:sp>
        <p:nvSpPr>
          <p:cNvPr id="488" name="Google Shape;488;p6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We will attempt to map the documents which were extracted based on different functionality to the scripts by using the topic model which was trained on the scripts. The scripts on which the model was trained, have a multinomial distribution over the latent topics.</a:t>
            </a:r>
            <a:endParaRPr/>
          </a:p>
          <a:p>
            <a:pPr indent="-342900" lvl="0" marL="342900" rtl="0" algn="l">
              <a:spcBef>
                <a:spcPts val="1000"/>
              </a:spcBef>
              <a:spcAft>
                <a:spcPts val="0"/>
              </a:spcAft>
              <a:buSzPts val="1440"/>
              <a:buChar char="►"/>
            </a:pPr>
            <a:r>
              <a:rPr lang="en-US"/>
              <a:t> It is reasonable to assume that similar scripts have similar distributions. For each document, by using the trained model, we can get the multinomial distribution over the topics.</a:t>
            </a:r>
            <a:endParaRPr/>
          </a:p>
          <a:p>
            <a:pPr indent="-342900" lvl="0" marL="342900" rtl="0" algn="l">
              <a:spcBef>
                <a:spcPts val="1000"/>
              </a:spcBef>
              <a:spcAft>
                <a:spcPts val="0"/>
              </a:spcAft>
              <a:buSzPts val="1440"/>
              <a:buChar char="►"/>
            </a:pPr>
            <a:r>
              <a:rPr lang="en-US"/>
              <a:t> The scripts which have higher similarity for distributions are mapped to the documents.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Similarity Measure</a:t>
            </a:r>
            <a:endParaRPr/>
          </a:p>
        </p:txBody>
      </p:sp>
      <p:pic>
        <p:nvPicPr>
          <p:cNvPr id="494" name="Google Shape;494;p68"/>
          <p:cNvPicPr preferRelativeResize="0"/>
          <p:nvPr>
            <p:ph idx="1" type="body"/>
          </p:nvPr>
        </p:nvPicPr>
        <p:blipFill rotWithShape="1">
          <a:blip r:embed="rId3">
            <a:alphaModFix/>
          </a:blip>
          <a:srcRect b="0" l="0" r="0" t="0"/>
          <a:stretch/>
        </p:blipFill>
        <p:spPr>
          <a:xfrm>
            <a:off x="377950" y="1681867"/>
            <a:ext cx="9195436" cy="349426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Mapping Implementation</a:t>
            </a:r>
            <a:endParaRPr/>
          </a:p>
        </p:txBody>
      </p:sp>
      <p:sp>
        <p:nvSpPr>
          <p:cNvPr id="500" name="Google Shape;500;p6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Font typeface="Trebuchet MS"/>
              <a:buAutoNum type="arabicPeriod"/>
            </a:pPr>
            <a:r>
              <a:rPr lang="en-US" sz="2400"/>
              <a:t> For each document and script, by using the topic model, we obtain the multinomial distributions over the topics.</a:t>
            </a:r>
            <a:endParaRPr/>
          </a:p>
          <a:p>
            <a:pPr indent="-342900" lvl="0" marL="342900" rtl="0" algn="l">
              <a:spcBef>
                <a:spcPts val="1000"/>
              </a:spcBef>
              <a:spcAft>
                <a:spcPts val="0"/>
              </a:spcAft>
              <a:buSzPts val="1920"/>
              <a:buFont typeface="Trebuchet MS"/>
              <a:buAutoNum type="arabicPeriod"/>
            </a:pPr>
            <a:r>
              <a:rPr lang="en-US" sz="2400"/>
              <a:t>We calculate the JSD between the documents and the scripts. </a:t>
            </a:r>
            <a:endParaRPr/>
          </a:p>
          <a:p>
            <a:pPr indent="-342900" lvl="0" marL="342900" rtl="0" algn="l">
              <a:spcBef>
                <a:spcPts val="1000"/>
              </a:spcBef>
              <a:spcAft>
                <a:spcPts val="0"/>
              </a:spcAft>
              <a:buSzPts val="1920"/>
              <a:buFont typeface="Trebuchet MS"/>
              <a:buAutoNum type="arabicPeriod"/>
            </a:pPr>
            <a:r>
              <a:rPr lang="en-US" sz="2400"/>
              <a:t>We set a threshold value. The scripts and the documents which have JSD value below the threshold are mapped with each other.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Discussion</a:t>
            </a:r>
            <a:endParaRPr/>
          </a:p>
        </p:txBody>
      </p:sp>
      <p:pic>
        <p:nvPicPr>
          <p:cNvPr id="506" name="Google Shape;506;p70"/>
          <p:cNvPicPr preferRelativeResize="0"/>
          <p:nvPr>
            <p:ph idx="1" type="body"/>
          </p:nvPr>
        </p:nvPicPr>
        <p:blipFill rotWithShape="1">
          <a:blip r:embed="rId3">
            <a:alphaModFix/>
          </a:blip>
          <a:srcRect b="0" l="0" r="0" t="0"/>
          <a:stretch/>
        </p:blipFill>
        <p:spPr>
          <a:xfrm>
            <a:off x="431057" y="1440471"/>
            <a:ext cx="9089221" cy="455089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Discussion</a:t>
            </a:r>
            <a:endParaRPr/>
          </a:p>
        </p:txBody>
      </p:sp>
      <p:sp>
        <p:nvSpPr>
          <p:cNvPr id="512" name="Google Shape;512;p71"/>
          <p:cNvSpPr txBox="1"/>
          <p:nvPr>
            <p:ph idx="1" type="body"/>
          </p:nvPr>
        </p:nvSpPr>
        <p:spPr>
          <a:xfrm>
            <a:off x="390731" y="1270000"/>
            <a:ext cx="8596668" cy="388077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40"/>
              <a:buNone/>
            </a:pPr>
            <a:r>
              <a:rPr b="1" lang="en-US">
                <a:solidFill>
                  <a:srgbClr val="92D050"/>
                </a:solidFill>
              </a:rPr>
              <a:t>Cosine Similarity:</a:t>
            </a:r>
            <a:endParaRPr/>
          </a:p>
          <a:p>
            <a:pPr indent="0" lvl="0" marL="0" rtl="0" algn="l">
              <a:lnSpc>
                <a:spcPct val="90000"/>
              </a:lnSpc>
              <a:spcBef>
                <a:spcPts val="1000"/>
              </a:spcBef>
              <a:spcAft>
                <a:spcPts val="0"/>
              </a:spcAft>
              <a:buSzPts val="1440"/>
              <a:buNone/>
            </a:pPr>
            <a:r>
              <a:rPr lang="en-US">
                <a:solidFill>
                  <a:schemeClr val="dk1"/>
                </a:solidFill>
              </a:rPr>
              <a:t>Cosine similarity is another approach for measuring similarity. For each document\script, we have distribution over the topics. If we consider the distributions as vectors with dimensions equal to number of topics. We can measure the cosine of the angles between two vectors. The closer the script is to the document, the cosine approaches 1.  Similarly, as we did with JSD, we can set a threshold value and the scripts are mapped to the documents for cosine value above the set threshold.</a:t>
            </a:r>
            <a:endParaRPr/>
          </a:p>
          <a:p>
            <a:pPr indent="-251459" lvl="0" marL="342900" rtl="0" algn="l">
              <a:lnSpc>
                <a:spcPct val="90000"/>
              </a:lnSpc>
              <a:spcBef>
                <a:spcPts val="1000"/>
              </a:spcBef>
              <a:spcAft>
                <a:spcPts val="0"/>
              </a:spcAft>
              <a:buSzPts val="1440"/>
              <a:buNone/>
            </a:pPr>
            <a:r>
              <a:t/>
            </a:r>
            <a:endParaRPr b="1"/>
          </a:p>
          <a:p>
            <a:pPr indent="-251459" lvl="0" marL="342900" rtl="0" algn="l">
              <a:lnSpc>
                <a:spcPct val="90000"/>
              </a:lnSpc>
              <a:spcBef>
                <a:spcPts val="1000"/>
              </a:spcBef>
              <a:spcAft>
                <a:spcPts val="0"/>
              </a:spcAft>
              <a:buSzPts val="1440"/>
              <a:buNone/>
            </a:pPr>
            <a:r>
              <a:t/>
            </a:r>
            <a:endParaRPr/>
          </a:p>
          <a:p>
            <a:pPr indent="-251459" lvl="0" marL="342900" rtl="0" algn="l">
              <a:lnSpc>
                <a:spcPct val="90000"/>
              </a:lnSpc>
              <a:spcBef>
                <a:spcPts val="1000"/>
              </a:spcBef>
              <a:spcAft>
                <a:spcPts val="0"/>
              </a:spcAft>
              <a:buSzPts val="1440"/>
              <a:buNone/>
            </a:pPr>
            <a:r>
              <a:t/>
            </a:r>
            <a:endParaRPr/>
          </a:p>
          <a:p>
            <a:pPr indent="-342900" lvl="0" marL="342900" rtl="0" algn="l">
              <a:lnSpc>
                <a:spcPct val="90000"/>
              </a:lnSpc>
              <a:spcBef>
                <a:spcPts val="1000"/>
              </a:spcBef>
              <a:spcAft>
                <a:spcPts val="0"/>
              </a:spcAft>
              <a:buSzPts val="1440"/>
              <a:buChar char="►"/>
            </a:pPr>
            <a:r>
              <a:rPr lang="en-US"/>
              <a:t>Figure for distributions over 3 topics.</a:t>
            </a:r>
            <a:endParaRPr/>
          </a:p>
        </p:txBody>
      </p:sp>
      <p:grpSp>
        <p:nvGrpSpPr>
          <p:cNvPr id="513" name="Google Shape;513;p71"/>
          <p:cNvGrpSpPr/>
          <p:nvPr/>
        </p:nvGrpSpPr>
        <p:grpSpPr>
          <a:xfrm>
            <a:off x="4820818" y="3644401"/>
            <a:ext cx="4099099" cy="3012743"/>
            <a:chOff x="6342742" y="4425805"/>
            <a:chExt cx="2805639" cy="2062080"/>
          </a:xfrm>
        </p:grpSpPr>
        <p:pic>
          <p:nvPicPr>
            <p:cNvPr id="514" name="Google Shape;514;p71"/>
            <p:cNvPicPr preferRelativeResize="0"/>
            <p:nvPr/>
          </p:nvPicPr>
          <p:blipFill rotWithShape="1">
            <a:blip r:embed="rId3">
              <a:alphaModFix/>
            </a:blip>
            <a:srcRect b="0" l="0" r="0" t="0"/>
            <a:stretch/>
          </p:blipFill>
          <p:spPr>
            <a:xfrm>
              <a:off x="6342742" y="4425805"/>
              <a:ext cx="2805639" cy="2062080"/>
            </a:xfrm>
            <a:prstGeom prst="rect">
              <a:avLst/>
            </a:prstGeom>
            <a:noFill/>
            <a:ln>
              <a:noFill/>
            </a:ln>
          </p:spPr>
        </p:pic>
        <p:cxnSp>
          <p:nvCxnSpPr>
            <p:cNvPr id="515" name="Google Shape;515;p71"/>
            <p:cNvCxnSpPr/>
            <p:nvPr/>
          </p:nvCxnSpPr>
          <p:spPr>
            <a:xfrm flipH="1" rot="10800000">
              <a:off x="6502400" y="5073650"/>
              <a:ext cx="327025" cy="377825"/>
            </a:xfrm>
            <a:prstGeom prst="straightConnector1">
              <a:avLst/>
            </a:prstGeom>
            <a:noFill/>
            <a:ln cap="rnd" cmpd="sng" w="12700">
              <a:solidFill>
                <a:srgbClr val="6D91A0"/>
              </a:solidFill>
              <a:prstDash val="solid"/>
              <a:round/>
              <a:headEnd len="sm" w="sm" type="none"/>
              <a:tailEnd len="med" w="med" type="triangle"/>
            </a:ln>
          </p:spPr>
        </p:cxnSp>
        <p:cxnSp>
          <p:nvCxnSpPr>
            <p:cNvPr id="516" name="Google Shape;516;p71"/>
            <p:cNvCxnSpPr/>
            <p:nvPr/>
          </p:nvCxnSpPr>
          <p:spPr>
            <a:xfrm flipH="1" rot="10800000">
              <a:off x="6502400" y="5451475"/>
              <a:ext cx="636588" cy="1"/>
            </a:xfrm>
            <a:prstGeom prst="straightConnector1">
              <a:avLst/>
            </a:prstGeom>
            <a:noFill/>
            <a:ln cap="rnd" cmpd="sng" w="12700">
              <a:solidFill>
                <a:srgbClr val="F0A273"/>
              </a:solidFill>
              <a:prstDash val="solid"/>
              <a:round/>
              <a:headEnd len="sm" w="sm" type="none"/>
              <a:tailEnd len="med" w="med" type="triangle"/>
            </a:ln>
          </p:spPr>
        </p:cxn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2"/>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Discussion</a:t>
            </a:r>
            <a:endParaRPr/>
          </a:p>
        </p:txBody>
      </p:sp>
      <p:sp>
        <p:nvSpPr>
          <p:cNvPr id="522" name="Google Shape;522;p72"/>
          <p:cNvSpPr txBox="1"/>
          <p:nvPr>
            <p:ph idx="1" type="body"/>
          </p:nvPr>
        </p:nvSpPr>
        <p:spPr>
          <a:xfrm>
            <a:off x="534459" y="1384989"/>
            <a:ext cx="8596800" cy="3880800"/>
          </a:xfrm>
          <a:prstGeom prst="rect">
            <a:avLst/>
          </a:prstGeom>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1100"/>
              <a:buFont typeface="Arial"/>
              <a:buNone/>
            </a:pPr>
            <a:r>
              <a:rPr lang="en-US">
                <a:solidFill>
                  <a:srgbClr val="90C226"/>
                </a:solidFill>
              </a:rPr>
              <a:t>Top words for documents:</a:t>
            </a:r>
            <a:endParaRPr>
              <a:solidFill>
                <a:srgbClr val="90C226"/>
              </a:solidFill>
            </a:endParaRPr>
          </a:p>
          <a:p>
            <a:pPr indent="0" lvl="0" marL="0" rtl="0" algn="l">
              <a:lnSpc>
                <a:spcPct val="120000"/>
              </a:lnSpc>
              <a:spcBef>
                <a:spcPts val="1000"/>
              </a:spcBef>
              <a:spcAft>
                <a:spcPts val="0"/>
              </a:spcAft>
              <a:buClr>
                <a:schemeClr val="dk1"/>
              </a:buClr>
              <a:buSzPts val="1100"/>
              <a:buFont typeface="Arial"/>
              <a:buNone/>
            </a:pPr>
            <a:r>
              <a:rPr lang="en-US">
                <a:solidFill>
                  <a:schemeClr val="dk1"/>
                </a:solidFill>
              </a:rPr>
              <a:t>The scripts are mapped to the documents based on the similarity between the topic distributions. By using the topic distribution of the document, we can then get the probability for a word to be generated by the document.</a:t>
            </a:r>
            <a:endParaRPr>
              <a:solidFill>
                <a:schemeClr val="dk1"/>
              </a:solidFill>
            </a:endParaRPr>
          </a:p>
          <a:p>
            <a:pPr indent="0" lvl="0" marL="0" rtl="0" algn="l">
              <a:lnSpc>
                <a:spcPct val="120000"/>
              </a:lnSpc>
              <a:spcBef>
                <a:spcPts val="1000"/>
              </a:spcBef>
              <a:spcAft>
                <a:spcPts val="0"/>
              </a:spcAft>
              <a:buClr>
                <a:schemeClr val="dk1"/>
              </a:buClr>
              <a:buSzPts val="1100"/>
              <a:buFont typeface="Arial"/>
              <a:buNone/>
            </a:pPr>
            <a:r>
              <a:rPr lang="en-US">
                <a:solidFill>
                  <a:schemeClr val="dk1"/>
                </a:solidFill>
              </a:rPr>
              <a:t>For this, we assume documents to be of length 1 word, and then by using the generative model, we get the joint probability of the document(word) and topic distribution by summing over all the topics. We then create a list of words in decreasing order of probability (word given topic distribution)  to represent the top-words corresponding to mapping each document.</a:t>
            </a:r>
            <a:endParaRPr>
              <a:solidFill>
                <a:schemeClr val="dk1"/>
              </a:solidFill>
            </a:endParaRPr>
          </a:p>
          <a:p>
            <a:pPr indent="0" lvl="0" marL="0" rtl="0" algn="l">
              <a:spcBef>
                <a:spcPts val="1000"/>
              </a:spcBef>
              <a:spcAft>
                <a:spcPts val="0"/>
              </a:spcAft>
              <a:buNone/>
            </a:pPr>
            <a:r>
              <a:t/>
            </a:r>
            <a:endParaRPr>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Conclusion </a:t>
            </a:r>
            <a:br>
              <a:rPr lang="en-US" sz="3240"/>
            </a:br>
            <a:br>
              <a:rPr lang="en-US" sz="3240"/>
            </a:br>
            <a:endParaRPr sz="3240"/>
          </a:p>
        </p:txBody>
      </p:sp>
      <p:sp>
        <p:nvSpPr>
          <p:cNvPr id="528" name="Google Shape;528;p73"/>
          <p:cNvSpPr txBox="1"/>
          <p:nvPr>
            <p:ph idx="1" type="body"/>
          </p:nvPr>
        </p:nvSpPr>
        <p:spPr>
          <a:xfrm>
            <a:off x="677334" y="1488613"/>
            <a:ext cx="8596668" cy="47597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20"/>
              <a:buChar char="►"/>
            </a:pPr>
            <a:r>
              <a:rPr lang="en-US" sz="2400"/>
              <a:t>Both JSD and cosine similarity perform well to capture the similar distributions.</a:t>
            </a:r>
            <a:endParaRPr/>
          </a:p>
          <a:p>
            <a:pPr indent="-342900" lvl="0" marL="342900" rtl="0" algn="l">
              <a:lnSpc>
                <a:spcPct val="90000"/>
              </a:lnSpc>
              <a:spcBef>
                <a:spcPts val="1000"/>
              </a:spcBef>
              <a:spcAft>
                <a:spcPts val="0"/>
              </a:spcAft>
              <a:buSzPts val="1920"/>
              <a:buChar char="►"/>
            </a:pPr>
            <a:r>
              <a:rPr lang="en-US" sz="2400"/>
              <a:t>The functionality of the scripts were identified the following way:</a:t>
            </a:r>
            <a:endParaRPr/>
          </a:p>
          <a:p>
            <a:pPr indent="-342900" lvl="2" marL="1257300" rtl="0" algn="l">
              <a:lnSpc>
                <a:spcPct val="90000"/>
              </a:lnSpc>
              <a:spcBef>
                <a:spcPts val="1000"/>
              </a:spcBef>
              <a:spcAft>
                <a:spcPts val="0"/>
              </a:spcAft>
              <a:buSzPts val="1440"/>
              <a:buFont typeface="Trebuchet MS"/>
              <a:buAutoNum type="arabicPeriod"/>
            </a:pPr>
            <a:r>
              <a:rPr lang="en-US" sz="1800"/>
              <a:t>Different documents were extracted from documentation pertaining to different functionalities.</a:t>
            </a:r>
            <a:endParaRPr/>
          </a:p>
          <a:p>
            <a:pPr indent="-342900" lvl="2" marL="1257300" rtl="0" algn="l">
              <a:lnSpc>
                <a:spcPct val="90000"/>
              </a:lnSpc>
              <a:spcBef>
                <a:spcPts val="1000"/>
              </a:spcBef>
              <a:spcAft>
                <a:spcPts val="0"/>
              </a:spcAft>
              <a:buSzPts val="1440"/>
              <a:buFont typeface="Trebuchet MS"/>
              <a:buAutoNum type="arabicPeriod"/>
            </a:pPr>
            <a:r>
              <a:rPr lang="en-US" sz="1800"/>
              <a:t>LDA model was trained over the processed corpus of scripts.</a:t>
            </a:r>
            <a:endParaRPr/>
          </a:p>
          <a:p>
            <a:pPr indent="-342900" lvl="2" marL="1257300" rtl="0" algn="l">
              <a:lnSpc>
                <a:spcPct val="90000"/>
              </a:lnSpc>
              <a:spcBef>
                <a:spcPts val="1000"/>
              </a:spcBef>
              <a:spcAft>
                <a:spcPts val="0"/>
              </a:spcAft>
              <a:buSzPts val="1440"/>
              <a:buFont typeface="Trebuchet MS"/>
              <a:buAutoNum type="arabicPeriod"/>
            </a:pPr>
            <a:r>
              <a:rPr lang="en-US" sz="1800"/>
              <a:t>The model was used to generate topic distributions for the documents.</a:t>
            </a:r>
            <a:endParaRPr/>
          </a:p>
          <a:p>
            <a:pPr indent="-342900" lvl="2" marL="1257300" rtl="0" algn="l">
              <a:lnSpc>
                <a:spcPct val="90000"/>
              </a:lnSpc>
              <a:spcBef>
                <a:spcPts val="1000"/>
              </a:spcBef>
              <a:spcAft>
                <a:spcPts val="0"/>
              </a:spcAft>
              <a:buSzPts val="1440"/>
              <a:buFont typeface="Trebuchet MS"/>
              <a:buAutoNum type="arabicPeriod"/>
            </a:pPr>
            <a:r>
              <a:rPr lang="en-US" sz="1800"/>
              <a:t>The scripts and the documents were then compared based on similarity in their distributions.</a:t>
            </a:r>
            <a:endParaRPr/>
          </a:p>
          <a:p>
            <a:pPr indent="-342900" lvl="2" marL="1257300" rtl="0" algn="l">
              <a:lnSpc>
                <a:spcPct val="90000"/>
              </a:lnSpc>
              <a:spcBef>
                <a:spcPts val="1000"/>
              </a:spcBef>
              <a:spcAft>
                <a:spcPts val="0"/>
              </a:spcAft>
              <a:buSzPts val="1440"/>
              <a:buFont typeface="Trebuchet MS"/>
              <a:buAutoNum type="arabicPeriod"/>
            </a:pPr>
            <a:r>
              <a:rPr lang="en-US" sz="1800"/>
              <a:t>By setting a threshold, the scripts were mapped to documents having qualifying similarity scores.</a:t>
            </a:r>
            <a:endParaRPr/>
          </a:p>
          <a:p>
            <a:pPr indent="0" lvl="2" marL="914400" rtl="0" algn="l">
              <a:lnSpc>
                <a:spcPct val="90000"/>
              </a:lnSpc>
              <a:spcBef>
                <a:spcPts val="1000"/>
              </a:spcBef>
              <a:spcAft>
                <a:spcPts val="0"/>
              </a:spcAft>
              <a:buSzPts val="1440"/>
              <a:buNone/>
            </a:pPr>
            <a:r>
              <a:t/>
            </a:r>
            <a:endParaRPr sz="1800"/>
          </a:p>
          <a:p>
            <a:pPr indent="-251460" lvl="2" marL="1257300" rtl="0" algn="l">
              <a:lnSpc>
                <a:spcPct val="90000"/>
              </a:lnSpc>
              <a:spcBef>
                <a:spcPts val="1000"/>
              </a:spcBef>
              <a:spcAft>
                <a:spcPts val="0"/>
              </a:spcAft>
              <a:buSzPts val="1440"/>
              <a:buFont typeface="Trebuchet MS"/>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Latent </a:t>
            </a:r>
            <a:r>
              <a:rPr lang="en-US"/>
              <a:t>Dirichlet</a:t>
            </a:r>
            <a:r>
              <a:rPr lang="en-US"/>
              <a:t> Allocation(LDA)</a:t>
            </a:r>
            <a:endParaRPr/>
          </a:p>
        </p:txBody>
      </p:sp>
      <p:sp>
        <p:nvSpPr>
          <p:cNvPr id="296" name="Google Shape;296;p3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LDA is a three-level hierarchical bayesian model, in which each document of a collection is modeled as a finite mixture over an underlying set of topics.</a:t>
            </a:r>
            <a:endParaRPr/>
          </a:p>
          <a:p>
            <a:pPr indent="-342900" lvl="0" marL="342900" rtl="0" algn="l">
              <a:spcBef>
                <a:spcPts val="1000"/>
              </a:spcBef>
              <a:spcAft>
                <a:spcPts val="0"/>
              </a:spcAft>
              <a:buSzPts val="1440"/>
              <a:buChar char="►"/>
            </a:pPr>
            <a:r>
              <a:rPr lang="en-US"/>
              <a:t>The documents are represented as random mixtures over latent topics, where each topic is characterized by a distribution over words (vocabulary). </a:t>
            </a:r>
            <a:endParaRPr/>
          </a:p>
          <a:p>
            <a:pPr indent="-342900" lvl="0" marL="342900" rtl="0" algn="l">
              <a:spcBef>
                <a:spcPts val="1000"/>
              </a:spcBef>
              <a:spcAft>
                <a:spcPts val="0"/>
              </a:spcAft>
              <a:buSzPts val="1440"/>
              <a:buChar char="►"/>
            </a:pPr>
            <a:r>
              <a:rPr lang="en-US"/>
              <a:t>The model assumes that the number of topics are specified before any data is generated.</a:t>
            </a:r>
            <a:endParaRPr/>
          </a:p>
          <a:p>
            <a:pPr indent="-342900" lvl="0" marL="342900" rtl="0" algn="l">
              <a:spcBef>
                <a:spcPts val="1000"/>
              </a:spcBef>
              <a:spcAft>
                <a:spcPts val="0"/>
              </a:spcAft>
              <a:buSzPts val="1440"/>
              <a:buChar char="►"/>
            </a:pPr>
            <a:r>
              <a:rPr lang="en-US"/>
              <a:t>The probabilistic topic modelling method is based on the “bag-of-words” assumption, i.e. the order of words in a document can be neglected.</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4"/>
          <p:cNvSpPr txBox="1"/>
          <p:nvPr>
            <p:ph type="ctrTitle"/>
          </p:nvPr>
        </p:nvSpPr>
        <p:spPr>
          <a:xfrm>
            <a:off x="1507067" y="2404534"/>
            <a:ext cx="7766700" cy="1646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r>
              <a:rPr lang="en-US"/>
              <a:t>Doc2Script</a:t>
            </a:r>
            <a:endParaRPr/>
          </a:p>
        </p:txBody>
      </p:sp>
      <p:sp>
        <p:nvSpPr>
          <p:cNvPr id="534" name="Google Shape;534;p74"/>
          <p:cNvSpPr txBox="1"/>
          <p:nvPr>
            <p:ph idx="1" type="subTitle"/>
          </p:nvPr>
        </p:nvSpPr>
        <p:spPr>
          <a:xfrm>
            <a:off x="1507067" y="4050833"/>
            <a:ext cx="7766700" cy="1096800"/>
          </a:xfrm>
          <a:prstGeom prst="rect">
            <a:avLst/>
          </a:prstGeom>
        </p:spPr>
        <p:txBody>
          <a:bodyPr anchorCtr="0" anchor="t" bIns="45700" lIns="91425" spcFirstLastPara="1" rIns="91425" wrap="square" tIns="45700">
            <a:noAutofit/>
          </a:bodyPr>
          <a:lstStyle/>
          <a:p>
            <a:pPr indent="0" lvl="0" marL="0" rtl="0" algn="r">
              <a:spcBef>
                <a:spcPts val="1100"/>
              </a:spcBef>
              <a:spcAft>
                <a:spcPts val="0"/>
              </a:spcAft>
              <a:buNone/>
            </a:pPr>
            <a:r>
              <a:rPr lang="en-US"/>
              <a:t>A product for mapping documents to scripts.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5"/>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Architecture</a:t>
            </a:r>
            <a:endParaRPr/>
          </a:p>
        </p:txBody>
      </p:sp>
      <p:pic>
        <p:nvPicPr>
          <p:cNvPr id="540" name="Google Shape;540;p75"/>
          <p:cNvPicPr preferRelativeResize="0"/>
          <p:nvPr/>
        </p:nvPicPr>
        <p:blipFill>
          <a:blip r:embed="rId3">
            <a:alphaModFix/>
          </a:blip>
          <a:stretch>
            <a:fillRect/>
          </a:stretch>
        </p:blipFill>
        <p:spPr>
          <a:xfrm>
            <a:off x="805550" y="1327725"/>
            <a:ext cx="6163601" cy="46227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6"/>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Configuration</a:t>
            </a:r>
            <a:endParaRPr/>
          </a:p>
        </p:txBody>
      </p:sp>
      <p:sp>
        <p:nvSpPr>
          <p:cNvPr id="546" name="Google Shape;546;p76"/>
          <p:cNvSpPr txBox="1"/>
          <p:nvPr>
            <p:ph idx="1" type="body"/>
          </p:nvPr>
        </p:nvSpPr>
        <p:spPr>
          <a:xfrm>
            <a:off x="554859" y="1930489"/>
            <a:ext cx="8596800" cy="3880800"/>
          </a:xfrm>
          <a:prstGeom prst="rect">
            <a:avLst/>
          </a:prstGeom>
        </p:spPr>
        <p:txBody>
          <a:bodyPr anchorCtr="0" anchor="t" bIns="45700" lIns="91425" spcFirstLastPara="1" rIns="91425" wrap="square" tIns="45700">
            <a:noAutofit/>
          </a:bodyPr>
          <a:lstStyle/>
          <a:p>
            <a:pPr indent="0" lvl="0" marL="0" rtl="0" algn="l">
              <a:spcBef>
                <a:spcPts val="1100"/>
              </a:spcBef>
              <a:spcAft>
                <a:spcPts val="0"/>
              </a:spcAft>
              <a:buNone/>
            </a:pPr>
            <a:r>
              <a:rPr lang="en-US"/>
              <a:t>By abstracting the technical stuff away, the users are provided with few configuration options. These options are provided with default values as well. With these options, the users can aid the final mapping with their intuition.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7"/>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Configuration </a:t>
            </a:r>
            <a:endParaRPr/>
          </a:p>
        </p:txBody>
      </p:sp>
      <p:sp>
        <p:nvSpPr>
          <p:cNvPr id="552" name="Google Shape;552;p77"/>
          <p:cNvSpPr txBox="1"/>
          <p:nvPr>
            <p:ph idx="1" type="body"/>
          </p:nvPr>
        </p:nvSpPr>
        <p:spPr>
          <a:xfrm>
            <a:off x="677333" y="1694101"/>
            <a:ext cx="8596800" cy="4347300"/>
          </a:xfrm>
          <a:prstGeom prst="rect">
            <a:avLst/>
          </a:prstGeom>
        </p:spPr>
        <p:txBody>
          <a:bodyPr anchorCtr="0" anchor="t" bIns="45700" lIns="91425" spcFirstLastPara="1" rIns="91425" wrap="square" tIns="45700">
            <a:noAutofit/>
          </a:bodyPr>
          <a:lstStyle/>
          <a:p>
            <a:pPr indent="-323850" lvl="0" marL="533400" rtl="0" algn="l">
              <a:lnSpc>
                <a:spcPct val="115000"/>
              </a:lnSpc>
              <a:spcBef>
                <a:spcPts val="0"/>
              </a:spcBef>
              <a:spcAft>
                <a:spcPts val="0"/>
              </a:spcAft>
              <a:buClr>
                <a:srgbClr val="90C226"/>
              </a:buClr>
              <a:buSzPts val="1500"/>
              <a:buFont typeface="Noto Sans Symbols"/>
              <a:buAutoNum type="arabicPeriod"/>
            </a:pPr>
            <a:r>
              <a:rPr lang="en-US">
                <a:solidFill>
                  <a:srgbClr val="90C226"/>
                </a:solidFill>
              </a:rPr>
              <a:t>Reduction of scripts from JSON to txt:</a:t>
            </a:r>
            <a:r>
              <a:rPr lang="en-US">
                <a:solidFill>
                  <a:srgbClr val="3F3F3F"/>
                </a:solidFill>
              </a:rPr>
              <a:t> The scripts are converted from the JSON file to text.</a:t>
            </a:r>
            <a:endParaRPr>
              <a:solidFill>
                <a:srgbClr val="3F3F3F"/>
              </a:solidFill>
            </a:endParaRPr>
          </a:p>
          <a:p>
            <a:pPr indent="0" lvl="0" marL="609600" rtl="0" algn="l">
              <a:lnSpc>
                <a:spcPct val="120000"/>
              </a:lnSpc>
              <a:spcBef>
                <a:spcPts val="1100"/>
              </a:spcBef>
              <a:spcAft>
                <a:spcPts val="0"/>
              </a:spcAft>
              <a:buClr>
                <a:schemeClr val="dk1"/>
              </a:buClr>
              <a:buSzPts val="1100"/>
              <a:buFont typeface="Arial"/>
              <a:buNone/>
            </a:pPr>
            <a:r>
              <a:rPr lang="en-US">
                <a:solidFill>
                  <a:srgbClr val="3F3F3F"/>
                </a:solidFill>
              </a:rPr>
              <a:t>By default, the descriptions, field names, and applicationid which are present in 'sstObjectList' and "ssaObject" are selected. Users can specify if anything else should be added.</a:t>
            </a:r>
            <a:endParaRPr>
              <a:solidFill>
                <a:srgbClr val="3F3F3F"/>
              </a:solidFill>
            </a:endParaRPr>
          </a:p>
          <a:p>
            <a:pPr indent="-323850" lvl="0" marL="533400" rtl="0" algn="l">
              <a:lnSpc>
                <a:spcPct val="115000"/>
              </a:lnSpc>
              <a:spcBef>
                <a:spcPts val="0"/>
              </a:spcBef>
              <a:spcAft>
                <a:spcPts val="0"/>
              </a:spcAft>
              <a:buClr>
                <a:srgbClr val="90C226"/>
              </a:buClr>
              <a:buSzPts val="1500"/>
              <a:buFont typeface="Noto Sans Symbols"/>
              <a:buAutoNum type="arabicPeriod" startAt="2"/>
            </a:pPr>
            <a:r>
              <a:rPr lang="en-US">
                <a:solidFill>
                  <a:srgbClr val="90C226"/>
                </a:solidFill>
              </a:rPr>
              <a:t>Filtering Dictionary extremes:</a:t>
            </a:r>
            <a:r>
              <a:rPr lang="en-US">
                <a:solidFill>
                  <a:srgbClr val="3F3F3F"/>
                </a:solidFill>
              </a:rPr>
              <a:t> The model uses a dictionary for training/mapping. The user can filter out the words from the dictionary that occur in total less than m times and in more than n percent of scripts.</a:t>
            </a:r>
            <a:endParaRPr>
              <a:solidFill>
                <a:srgbClr val="3F3F3F"/>
              </a:solidFill>
            </a:endParaRPr>
          </a:p>
          <a:p>
            <a:pPr indent="-323850" lvl="0" marL="533400" rtl="0" algn="l">
              <a:lnSpc>
                <a:spcPct val="115000"/>
              </a:lnSpc>
              <a:spcBef>
                <a:spcPts val="0"/>
              </a:spcBef>
              <a:spcAft>
                <a:spcPts val="0"/>
              </a:spcAft>
              <a:buClr>
                <a:srgbClr val="90C226"/>
              </a:buClr>
              <a:buSzPts val="1500"/>
              <a:buFont typeface="Noto Sans Symbols"/>
              <a:buAutoNum type="arabicPeriod" startAt="2"/>
            </a:pPr>
            <a:r>
              <a:rPr lang="en-US">
                <a:solidFill>
                  <a:srgbClr val="90C226"/>
                </a:solidFill>
              </a:rPr>
              <a:t>Tendency to catch phrases:</a:t>
            </a:r>
            <a:r>
              <a:rPr lang="en-US">
                <a:solidFill>
                  <a:srgbClr val="3F3F3F"/>
                </a:solidFill>
              </a:rPr>
              <a:t> The model will catch more/fewer phrases based on the value given for this parameter. </a:t>
            </a:r>
            <a:endParaRPr>
              <a:solidFill>
                <a:srgbClr val="3F3F3F"/>
              </a:solidFill>
            </a:endParaRPr>
          </a:p>
          <a:p>
            <a:pPr indent="-323850" lvl="0" marL="533400" rtl="0" algn="l">
              <a:lnSpc>
                <a:spcPct val="115000"/>
              </a:lnSpc>
              <a:spcBef>
                <a:spcPts val="0"/>
              </a:spcBef>
              <a:spcAft>
                <a:spcPts val="0"/>
              </a:spcAft>
              <a:buClr>
                <a:srgbClr val="90C226"/>
              </a:buClr>
              <a:buSzPts val="1500"/>
              <a:buFont typeface="Noto Sans Symbols"/>
              <a:buAutoNum type="arabicPeriod" startAt="2"/>
            </a:pPr>
            <a:r>
              <a:rPr lang="en-US">
                <a:solidFill>
                  <a:srgbClr val="90C226"/>
                </a:solidFill>
              </a:rPr>
              <a:t>Adding Stopwords: </a:t>
            </a:r>
            <a:r>
              <a:rPr lang="en-US">
                <a:solidFill>
                  <a:schemeClr val="dk1"/>
                </a:solidFill>
              </a:rPr>
              <a:t>The user can add to the list of stopwords if they feel like certain words are not significant for mapping.</a:t>
            </a:r>
            <a:endParaRPr>
              <a:solidFill>
                <a:schemeClr val="dk1"/>
              </a:solidFill>
            </a:endParaRPr>
          </a:p>
          <a:p>
            <a:pPr indent="0" lvl="0" marL="609600" rtl="0" algn="l">
              <a:spcBef>
                <a:spcPts val="1100"/>
              </a:spcBef>
              <a:spcAft>
                <a:spcPts val="0"/>
              </a:spcAft>
              <a:buNone/>
            </a:pPr>
            <a:r>
              <a:rPr lang="en-US"/>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8"/>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78"/>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400050" lvl="0" marL="609600" rtl="0" algn="l">
              <a:spcBef>
                <a:spcPts val="1100"/>
              </a:spcBef>
              <a:spcAft>
                <a:spcPts val="0"/>
              </a:spcAft>
              <a:buSzPts val="1500"/>
              <a:buAutoNum type="arabicPeriod" startAt="4"/>
            </a:pPr>
            <a:r>
              <a:rPr lang="en-US">
                <a:solidFill>
                  <a:schemeClr val="accent1"/>
                </a:solidFill>
              </a:rPr>
              <a:t> Dirichlet Parameters:</a:t>
            </a:r>
            <a:r>
              <a:rPr lang="en-US"/>
              <a:t> The default values are set to auto (“alpha”=auto,”eta” =auto). The model will automatically learn asymmetrical “alpha” and “eta”(</a:t>
            </a:r>
            <a:r>
              <a:rPr lang="en-US">
                <a:solidFill>
                  <a:srgbClr val="222222"/>
                </a:solidFill>
                <a:highlight>
                  <a:srgbClr val="FFFFFF"/>
                </a:highlight>
                <a:latin typeface="Arial"/>
                <a:ea typeface="Arial"/>
                <a:cs typeface="Arial"/>
                <a:sym typeface="Arial"/>
              </a:rPr>
              <a:t>recommended</a:t>
            </a:r>
            <a:r>
              <a:rPr lang="en-US"/>
              <a:t>). The user can also set symmetrical “alpha”, “eta”. With lower values, the model assumes that any given script/document is made up of fewer dominant topics(themes).</a:t>
            </a:r>
            <a:endParaRPr/>
          </a:p>
          <a:p>
            <a:pPr indent="0" lvl="0" marL="0" rtl="0" algn="l">
              <a:spcBef>
                <a:spcPts val="1100"/>
              </a:spcBef>
              <a:spcAft>
                <a:spcPts val="0"/>
              </a:spcAft>
              <a:buNone/>
            </a:pPr>
            <a:r>
              <a:rPr lang="en-US"/>
              <a:t>        </a:t>
            </a:r>
            <a:endParaRPr/>
          </a:p>
          <a:p>
            <a:pPr indent="0" lvl="0" marL="0" rtl="0" algn="l">
              <a:spcBef>
                <a:spcPts val="1100"/>
              </a:spcBef>
              <a:spcAft>
                <a:spcPts val="0"/>
              </a:spcAft>
              <a:buNone/>
            </a:pPr>
            <a:r>
              <a:t/>
            </a:r>
            <a:endParaRPr/>
          </a:p>
          <a:p>
            <a:pPr indent="0" lvl="0" marL="609600" rtl="0" algn="l">
              <a:spcBef>
                <a:spcPts val="1100"/>
              </a:spcBef>
              <a:spcAft>
                <a:spcPts val="0"/>
              </a:spcAft>
              <a:buNone/>
            </a:pPr>
            <a:r>
              <a:t/>
            </a:r>
            <a:endParaRPr/>
          </a:p>
        </p:txBody>
      </p:sp>
      <p:pic>
        <p:nvPicPr>
          <p:cNvPr id="559" name="Google Shape;559;p78"/>
          <p:cNvPicPr preferRelativeResize="0"/>
          <p:nvPr/>
        </p:nvPicPr>
        <p:blipFill>
          <a:blip r:embed="rId3">
            <a:alphaModFix/>
          </a:blip>
          <a:stretch>
            <a:fillRect/>
          </a:stretch>
        </p:blipFill>
        <p:spPr>
          <a:xfrm>
            <a:off x="6892023" y="4036600"/>
            <a:ext cx="3779534" cy="1882334"/>
          </a:xfrm>
          <a:prstGeom prst="rect">
            <a:avLst/>
          </a:prstGeom>
          <a:noFill/>
          <a:ln>
            <a:noFill/>
          </a:ln>
        </p:spPr>
      </p:pic>
      <p:sp>
        <p:nvSpPr>
          <p:cNvPr id="560" name="Google Shape;560;p78"/>
          <p:cNvSpPr txBox="1"/>
          <p:nvPr/>
        </p:nvSpPr>
        <p:spPr>
          <a:xfrm>
            <a:off x="1408333" y="4388300"/>
            <a:ext cx="4878000" cy="1612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latin typeface="Trebuchet MS"/>
                <a:ea typeface="Trebuchet MS"/>
                <a:cs typeface="Trebuchet MS"/>
                <a:sym typeface="Trebuchet MS"/>
              </a:rPr>
              <a:t>Figure: The corners represent the different topics for a 3-topic model.  </a:t>
            </a:r>
            <a:endParaRPr sz="1900">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9"/>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79"/>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400050" lvl="0" marL="609600" rtl="0" algn="l">
              <a:spcBef>
                <a:spcPts val="1100"/>
              </a:spcBef>
              <a:spcAft>
                <a:spcPts val="0"/>
              </a:spcAft>
              <a:buSzPts val="1500"/>
              <a:buAutoNum type="arabicPeriod" startAt="5"/>
            </a:pPr>
            <a:r>
              <a:rPr lang="en-US">
                <a:solidFill>
                  <a:schemeClr val="accent1"/>
                </a:solidFill>
              </a:rPr>
              <a:t>Similarity measure used for mapping:</a:t>
            </a:r>
            <a:r>
              <a:rPr lang="en-US"/>
              <a:t> We have  two </a:t>
            </a:r>
            <a:r>
              <a:rPr lang="en-US"/>
              <a:t>measures</a:t>
            </a:r>
            <a:r>
              <a:rPr lang="en-US"/>
              <a:t> of similarity in distributions of scripts and documents over the topics. i) Cosine similarity ii) JSD.</a:t>
            </a:r>
            <a:endParaRPr/>
          </a:p>
          <a:p>
            <a:pPr indent="0" lvl="0" marL="0" rtl="0" algn="l">
              <a:spcBef>
                <a:spcPts val="1100"/>
              </a:spcBef>
              <a:spcAft>
                <a:spcPts val="0"/>
              </a:spcAft>
              <a:buNone/>
            </a:pPr>
            <a:r>
              <a:t/>
            </a:r>
            <a:endParaRPr/>
          </a:p>
          <a:p>
            <a:pPr indent="-400050" lvl="0" marL="609600" rtl="0" algn="l">
              <a:spcBef>
                <a:spcPts val="1100"/>
              </a:spcBef>
              <a:spcAft>
                <a:spcPts val="0"/>
              </a:spcAft>
              <a:buSzPts val="1500"/>
              <a:buChar char="►"/>
            </a:pPr>
            <a:r>
              <a:rPr lang="en-US"/>
              <a:t>The user will be able to set threshold value (in the interval [0,1]).          The scripts will get mapped to the documents for a qualifying similarity score.</a:t>
            </a:r>
            <a:endParaRPr/>
          </a:p>
          <a:p>
            <a:pPr indent="0" lvl="0" marL="0" rtl="0" algn="l">
              <a:spcBef>
                <a:spcPts val="1100"/>
              </a:spcBef>
              <a:spcAft>
                <a:spcPts val="0"/>
              </a:spcAft>
              <a:buNone/>
            </a:pPr>
            <a:r>
              <a:rPr lang="en-US"/>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0"/>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Outputs</a:t>
            </a:r>
            <a:endParaRPr/>
          </a:p>
        </p:txBody>
      </p:sp>
      <p:sp>
        <p:nvSpPr>
          <p:cNvPr id="572" name="Google Shape;572;p80"/>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400050" lvl="0" marL="609600" rtl="0" algn="l">
              <a:spcBef>
                <a:spcPts val="1100"/>
              </a:spcBef>
              <a:spcAft>
                <a:spcPts val="0"/>
              </a:spcAft>
              <a:buSzPts val="1500"/>
              <a:buAutoNum type="arabicPeriod"/>
            </a:pPr>
            <a:r>
              <a:rPr b="1" lang="en-US"/>
              <a:t>Mappings: </a:t>
            </a:r>
            <a:r>
              <a:rPr lang="en-US"/>
              <a:t>For each document, the user will get a list of mapped scripts( which are labelled with  scenario-id).</a:t>
            </a:r>
            <a:endParaRPr/>
          </a:p>
          <a:p>
            <a:pPr indent="-400050" lvl="0" marL="609600" rtl="0" algn="l">
              <a:spcBef>
                <a:spcPts val="0"/>
              </a:spcBef>
              <a:spcAft>
                <a:spcPts val="0"/>
              </a:spcAft>
              <a:buSzPts val="1500"/>
              <a:buAutoNum type="arabicPeriod"/>
            </a:pPr>
            <a:r>
              <a:rPr lang="en-US"/>
              <a:t>For each documents, the user will also get a list of words/phrases which contributed in the mapping.(topwords)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1"/>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81"/>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100"/>
              </a:spcBef>
              <a:spcAft>
                <a:spcPts val="0"/>
              </a:spcAft>
              <a:buNone/>
            </a:pPr>
            <a:r>
              <a:t/>
            </a:r>
            <a:endParaRPr/>
          </a:p>
        </p:txBody>
      </p:sp>
      <p:pic>
        <p:nvPicPr>
          <p:cNvPr id="579" name="Google Shape;579;p81"/>
          <p:cNvPicPr preferRelativeResize="0"/>
          <p:nvPr/>
        </p:nvPicPr>
        <p:blipFill>
          <a:blip r:embed="rId3">
            <a:alphaModFix/>
          </a:blip>
          <a:stretch>
            <a:fillRect/>
          </a:stretch>
        </p:blipFill>
        <p:spPr>
          <a:xfrm>
            <a:off x="952025" y="609600"/>
            <a:ext cx="8212375" cy="6064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Why LDA?</a:t>
            </a:r>
            <a:endParaRPr/>
          </a:p>
        </p:txBody>
      </p:sp>
      <p:sp>
        <p:nvSpPr>
          <p:cNvPr id="302" name="Google Shape;302;p3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A document can be a part of multiple topics, kind of like in soft clustering in which each data point belongs to more than one cluster.</a:t>
            </a:r>
            <a:endParaRPr/>
          </a:p>
          <a:p>
            <a:pPr indent="-342900" lvl="0" marL="342900" rtl="0" algn="l">
              <a:spcBef>
                <a:spcPts val="1000"/>
              </a:spcBef>
              <a:spcAft>
                <a:spcPts val="0"/>
              </a:spcAft>
              <a:buSzPts val="1440"/>
              <a:buChar char="►"/>
            </a:pPr>
            <a:r>
              <a:rPr lang="en-US"/>
              <a:t>LDA exploits the sparsity of the structure of a document. That is, the documents are mostly made up of a select few topics which themselves have few words occurring with higher probabilities.</a:t>
            </a:r>
            <a:endParaRPr/>
          </a:p>
          <a:p>
            <a:pPr indent="-342900" lvl="0" marL="342900" rtl="0" algn="l">
              <a:spcBef>
                <a:spcPts val="1000"/>
              </a:spcBef>
              <a:spcAft>
                <a:spcPts val="0"/>
              </a:spcAft>
              <a:buSzPts val="1440"/>
              <a:buChar char="►"/>
            </a:pPr>
            <a:r>
              <a:rPr lang="en-US"/>
              <a:t>We can look at how the topics are distributed and see what the major themes are, both within documents and the topics. We can pick out documents with similar themes in the corpus.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LDA- The generative model</a:t>
            </a:r>
            <a:endParaRPr/>
          </a:p>
        </p:txBody>
      </p:sp>
      <p:sp>
        <p:nvSpPr>
          <p:cNvPr id="308" name="Google Shape;308;p4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n-US"/>
              <a:t>Imagine writing a document consisting of 30 percent food and 70 percent science. By article, we mean a bag of words, where the order of words isn’t important.</a:t>
            </a:r>
            <a:endParaRPr/>
          </a:p>
          <a:p>
            <a:pPr indent="-342900" lvl="0" marL="342900" rtl="0" algn="l">
              <a:lnSpc>
                <a:spcPct val="90000"/>
              </a:lnSpc>
              <a:spcBef>
                <a:spcPts val="1000"/>
              </a:spcBef>
              <a:spcAft>
                <a:spcPts val="0"/>
              </a:spcAft>
              <a:buSzPts val="1440"/>
              <a:buChar char="►"/>
            </a:pPr>
            <a:r>
              <a:rPr lang="en-US"/>
              <a:t>To generate each word in the document, the model will :</a:t>
            </a:r>
            <a:endParaRPr/>
          </a:p>
          <a:p>
            <a:pPr indent="-342900" lvl="2" marL="1143000" rtl="0" algn="l">
              <a:lnSpc>
                <a:spcPct val="90000"/>
              </a:lnSpc>
              <a:spcBef>
                <a:spcPts val="1000"/>
              </a:spcBef>
              <a:spcAft>
                <a:spcPts val="0"/>
              </a:spcAft>
              <a:buSzPts val="1120"/>
              <a:buFont typeface="Trebuchet MS"/>
              <a:buAutoNum type="arabicPeriod"/>
            </a:pPr>
            <a:r>
              <a:rPr lang="en-US"/>
              <a:t>First pick a topic according to a multinomial distribution over topics. In our case the distribution over topic will be,  </a:t>
            </a:r>
            <a:r>
              <a:rPr b="1" lang="en-US"/>
              <a:t>{Food:0.3 , Science:0.7, Rest of the topics:0}.</a:t>
            </a:r>
            <a:endParaRPr/>
          </a:p>
          <a:p>
            <a:pPr indent="-342900" lvl="2" marL="1143000" rtl="0" algn="l">
              <a:lnSpc>
                <a:spcPct val="90000"/>
              </a:lnSpc>
              <a:spcBef>
                <a:spcPts val="1000"/>
              </a:spcBef>
              <a:spcAft>
                <a:spcPts val="0"/>
              </a:spcAft>
              <a:buSzPts val="1120"/>
              <a:buFont typeface="Trebuchet MS"/>
              <a:buAutoNum type="arabicPeriod"/>
            </a:pPr>
            <a:r>
              <a:rPr lang="en-US"/>
              <a:t>Based on the selected topic, we will have a multinomial distribution over the vocabulary. The model will then select a word from the vocabulary based on that distribution. For example, the distribution for food topic maybe something like</a:t>
            </a:r>
            <a:r>
              <a:rPr b="1" lang="en-US"/>
              <a:t>, {BANANA:0.3, Fruits:0.3, Dairy:0.1, Chef:0.1, Cricket:0, electrons:0,</a:t>
            </a:r>
            <a:r>
              <a:rPr b="1" lang="en-US"/>
              <a:t>Cuisine</a:t>
            </a:r>
            <a:r>
              <a:rPr b="1" lang="en-US"/>
              <a:t>:0.2, Carbon:0}</a:t>
            </a:r>
            <a:endParaRPr/>
          </a:p>
          <a:p>
            <a:pPr indent="-271780" lvl="2" marL="1143000" rtl="0" algn="l">
              <a:lnSpc>
                <a:spcPct val="90000"/>
              </a:lnSpc>
              <a:spcBef>
                <a:spcPts val="1000"/>
              </a:spcBef>
              <a:spcAft>
                <a:spcPts val="0"/>
              </a:spcAft>
              <a:buSzPts val="1120"/>
              <a:buFont typeface="Trebuchet MS"/>
              <a:buNone/>
            </a:pPr>
            <a:r>
              <a:t/>
            </a:r>
            <a:endParaRPr/>
          </a:p>
          <a:p>
            <a:pPr indent="-342900" lvl="0" marL="342900" rtl="0" algn="l">
              <a:lnSpc>
                <a:spcPct val="90000"/>
              </a:lnSpc>
              <a:spcBef>
                <a:spcPts val="1000"/>
              </a:spcBef>
              <a:spcAft>
                <a:spcPts val="0"/>
              </a:spcAft>
              <a:buSzPts val="1440"/>
              <a:buChar char="►"/>
            </a:pPr>
            <a:r>
              <a:rPr lang="en-US"/>
              <a:t>In real use case, the topics may not be clearly distinguishable, the topics are  abstract, and  are only characterized by the multinomial distribution over the vocabulary.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LDA- The generative model</a:t>
            </a:r>
            <a:endParaRPr/>
          </a:p>
        </p:txBody>
      </p:sp>
      <p:pic>
        <p:nvPicPr>
          <p:cNvPr id="314" name="Google Shape;314;p41"/>
          <p:cNvPicPr preferRelativeResize="0"/>
          <p:nvPr>
            <p:ph idx="1" type="body"/>
          </p:nvPr>
        </p:nvPicPr>
        <p:blipFill rotWithShape="1">
          <a:blip r:embed="rId3">
            <a:alphaModFix/>
          </a:blip>
          <a:srcRect b="0" l="0" r="0" t="0"/>
          <a:stretch/>
        </p:blipFill>
        <p:spPr>
          <a:xfrm>
            <a:off x="677334" y="1930399"/>
            <a:ext cx="7985840" cy="37334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Dirichlet</a:t>
            </a:r>
            <a:r>
              <a:rPr lang="en-US"/>
              <a:t> Distribution</a:t>
            </a:r>
            <a:endParaRPr/>
          </a:p>
        </p:txBody>
      </p:sp>
      <p:pic>
        <p:nvPicPr>
          <p:cNvPr id="320" name="Google Shape;320;p42"/>
          <p:cNvPicPr preferRelativeResize="0"/>
          <p:nvPr>
            <p:ph idx="1" type="body"/>
          </p:nvPr>
        </p:nvPicPr>
        <p:blipFill rotWithShape="1">
          <a:blip r:embed="rId3">
            <a:alphaModFix/>
          </a:blip>
          <a:srcRect b="0" l="0" r="0" t="0"/>
          <a:stretch/>
        </p:blipFill>
        <p:spPr>
          <a:xfrm>
            <a:off x="677334" y="1470704"/>
            <a:ext cx="8118703" cy="2214191"/>
          </a:xfrm>
          <a:prstGeom prst="rect">
            <a:avLst/>
          </a:prstGeom>
          <a:noFill/>
          <a:ln>
            <a:noFill/>
          </a:ln>
        </p:spPr>
      </p:pic>
      <p:pic>
        <p:nvPicPr>
          <p:cNvPr id="321" name="Google Shape;321;p42"/>
          <p:cNvPicPr preferRelativeResize="0"/>
          <p:nvPr/>
        </p:nvPicPr>
        <p:blipFill rotWithShape="1">
          <a:blip r:embed="rId4">
            <a:alphaModFix/>
          </a:blip>
          <a:srcRect b="0" l="0" r="0" t="0"/>
          <a:stretch/>
        </p:blipFill>
        <p:spPr>
          <a:xfrm>
            <a:off x="390731" y="3885599"/>
            <a:ext cx="9321504" cy="132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3"/>
          <p:cNvPicPr preferRelativeResize="0"/>
          <p:nvPr/>
        </p:nvPicPr>
        <p:blipFill rotWithShape="1">
          <a:blip r:embed="rId3">
            <a:alphaModFix/>
          </a:blip>
          <a:srcRect b="0" l="0" r="0" t="0"/>
          <a:stretch/>
        </p:blipFill>
        <p:spPr>
          <a:xfrm>
            <a:off x="2917998" y="3429000"/>
            <a:ext cx="4660144" cy="3429001"/>
          </a:xfrm>
          <a:prstGeom prst="rect">
            <a:avLst/>
          </a:prstGeom>
          <a:noFill/>
          <a:ln>
            <a:noFill/>
          </a:ln>
        </p:spPr>
      </p:pic>
      <p:sp>
        <p:nvSpPr>
          <p:cNvPr id="327" name="Google Shape;327;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Example</a:t>
            </a:r>
            <a:endParaRPr/>
          </a:p>
        </p:txBody>
      </p:sp>
      <p:sp>
        <p:nvSpPr>
          <p:cNvPr id="328" name="Google Shape;328;p43"/>
          <p:cNvSpPr txBox="1"/>
          <p:nvPr>
            <p:ph idx="1" type="body"/>
          </p:nvPr>
        </p:nvSpPr>
        <p:spPr>
          <a:xfrm>
            <a:off x="677334" y="1488613"/>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Consider a topic model over only 3 topics.</a:t>
            </a:r>
            <a:endParaRPr/>
          </a:p>
          <a:p>
            <a:pPr indent="-342900" lvl="0" marL="342900" rtl="0" algn="l">
              <a:spcBef>
                <a:spcPts val="1000"/>
              </a:spcBef>
              <a:spcAft>
                <a:spcPts val="0"/>
              </a:spcAft>
              <a:buSzPts val="1440"/>
              <a:buChar char="►"/>
            </a:pPr>
            <a:r>
              <a:rPr lang="en-US"/>
              <a:t>For the 3 topics, we have the 2-dimensional simplex which contains all the points (x,y,z) such that x+y+z = 1.</a:t>
            </a:r>
            <a:endParaRPr/>
          </a:p>
          <a:p>
            <a:pPr indent="-342900" lvl="0" marL="342900" rtl="0" algn="l">
              <a:spcBef>
                <a:spcPts val="1000"/>
              </a:spcBef>
              <a:spcAft>
                <a:spcPts val="0"/>
              </a:spcAft>
              <a:buSzPts val="1440"/>
              <a:buChar char="►"/>
            </a:pPr>
            <a:r>
              <a:rPr lang="en-US"/>
              <a:t>Each of these points represents a multinomial distribution over topics.</a:t>
            </a:r>
            <a:endParaRPr/>
          </a:p>
          <a:p>
            <a:pPr indent="-342900" lvl="0" marL="342900" rtl="0" algn="l">
              <a:spcBef>
                <a:spcPts val="1000"/>
              </a:spcBef>
              <a:spcAft>
                <a:spcPts val="0"/>
              </a:spcAft>
              <a:buSzPts val="1440"/>
              <a:buChar char="►"/>
            </a:pPr>
            <a:r>
              <a:rPr lang="en-US"/>
              <a:t>Each coordinate represents the probability of choosing a particular topic.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