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8" r:id="rId2"/>
    <p:sldId id="323" r:id="rId3"/>
    <p:sldId id="259" r:id="rId4"/>
    <p:sldId id="261" r:id="rId5"/>
    <p:sldId id="317" r:id="rId6"/>
    <p:sldId id="318" r:id="rId7"/>
    <p:sldId id="320" r:id="rId8"/>
    <p:sldId id="324" r:id="rId9"/>
    <p:sldId id="325" r:id="rId10"/>
    <p:sldId id="315" r:id="rId11"/>
    <p:sldId id="321" r:id="rId12"/>
    <p:sldId id="32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" TargetMode="External"/><Relationship Id="rId2" Type="http://schemas.openxmlformats.org/officeDocument/2006/relationships/hyperlink" Target="https://mistral.ai/news/announcing-mistral-7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107.13586" TargetMode="External"/><Relationship Id="rId5" Type="http://schemas.openxmlformats.org/officeDocument/2006/relationships/hyperlink" Target="https://huggingface.co/" TargetMode="External"/><Relationship Id="rId4" Type="http://schemas.openxmlformats.org/officeDocument/2006/relationships/hyperlink" Target="https://www.langchain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3333FF"/>
                </a:solidFill>
              </a:rPr>
              <a:t>Health-Wise Lifespan Assessment using IoT and AI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IN" sz="1600" dirty="0"/>
          </a:p>
          <a:p>
            <a:pPr algn="ctr"/>
            <a:r>
              <a:rPr lang="en-GB" sz="1600" b="1" dirty="0"/>
              <a:t> </a:t>
            </a:r>
            <a:endParaRPr lang="en-IN" sz="1600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Hardik Sen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Reg No. 210907288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/>
              <a:t>          Prof. Prashant M Prabhu		                                                             Dr. Spoorthi Singh</a:t>
            </a:r>
          </a:p>
          <a:p>
            <a:pPr algn="just"/>
            <a:r>
              <a:rPr lang="en-GB" sz="1600" b="1" dirty="0"/>
              <a:t>               ECE, MIT Manipal		                                                     Mechatronics, MIT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1010098" y="206247"/>
            <a:ext cx="809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Progress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415B21E-2DF1-5346-E302-D1ACF911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49" y="1210871"/>
            <a:ext cx="8632371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Mistral AI. (2023). Announcing Mistral 7B.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https://mistral.ai/news/announcing-mistral-7b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 Pinecone. (n.d.). The Vector Database for AI.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https://www.pinecone.io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Building LLM Applications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https://www.langchain.com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Hugging Face. (n.d.). Transformers &amp; Inference Endpoints.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https://huggingface.co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 Liu, P., Yuan, W., Fu, J., Jiang, Z., Hayashi, H., &amp; Neubig, G. (2021). Pre-train Prompt Tune: Exploring the Landscape of Prompt Engineering.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arXiv:2107.13586.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https://arxiv.org/abs/2107.13586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ConversationBufferMemory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Memory for Conversational Chains. Retrieved from https://docs.langchain.com/docs/components/memory</a:t>
            </a:r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F20C-E217-C64F-9740-6CE2802D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8E125F8-1513-9B43-912A-587893C5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Next Presentation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869BAE-9F77-12D4-59BB-B949F660D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02" y="1260686"/>
            <a:ext cx="8442400" cy="516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complete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form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collect health and lifestyle inputs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prediction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chatbot window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recommendations and Q&amp;A</a:t>
            </a: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Integration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frontend to backend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predictions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LLM-based personalized recommendations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with memory and context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D2DC-FAF4-CA79-B9E6-91A1C02F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4BBEB31-6AC9-A14C-7AFD-E19D7A57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7200" b="1" dirty="0">
                <a:solidFill>
                  <a:schemeClr val="accent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69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C25C-44AF-0F2D-AC0A-47E358C2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F1615862-0D2C-1888-25E0-8E9A987B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9" y="462819"/>
            <a:ext cx="5939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of Previous 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3C03D-3658-404F-CF9E-DAC422B6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59" y="1666032"/>
            <a:ext cx="823893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Creation: </a:t>
            </a: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I structured and built the dataset for generative AI.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Techniques: </a:t>
            </a: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to convert text data into numerical representations.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 Database Implementation: </a:t>
            </a:r>
            <a:r>
              <a:rPr kumimoji="0" lang="en-GB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relevant information efficiently.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 System Architecture 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Introduction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LLM Selection 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Prompt Engineering for Reliable Responses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LLM Configuration and Inference Process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Memory Integration for Contextual Chat</a:t>
            </a:r>
            <a:endParaRPr lang="en-US" sz="2400" b="1" dirty="0"/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References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Next Presentation Overview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377B6-7E58-7998-2217-50BC8081927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6305" y="5934670"/>
            <a:ext cx="972074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8E41222-63B8-365A-ECE1-B40946535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05" y="1582761"/>
            <a:ext cx="803144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GB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Integration for Health Recommendations &amp; Q&amp;A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built a healthcare domain-specific knowledge base using books, articles, and verified content.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use this context to generate personalized health recommendations and perform question answering.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achieve this, we are using a Retrieval-Augmented Generation (RAG) approach.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selected the Mistral-7B-Instruct (v2) model as our LLM backend for its efficiency and instruction-following capabilities.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LLM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AB7FC-36C2-41B9-607B-9288C5B7C75B}"/>
              </a:ext>
            </a:extLst>
          </p:cNvPr>
          <p:cNvSpPr txBox="1"/>
          <p:nvPr/>
        </p:nvSpPr>
        <p:spPr>
          <a:xfrm>
            <a:off x="83976" y="1327064"/>
            <a:ext cx="7968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Mistral-7B-Instruct v2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22275B-96F5-409A-F886-6642CBBD1D59}"/>
              </a:ext>
            </a:extLst>
          </p:cNvPr>
          <p:cNvSpPr txBox="1"/>
          <p:nvPr/>
        </p:nvSpPr>
        <p:spPr>
          <a:xfrm>
            <a:off x="83976" y="2164373"/>
            <a:ext cx="8845420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Mistral-7B-Instruct?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for its lightweight architecture and cost-efficient deployment.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for instruction following, making it well-suited for: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health recommendations</a:t>
            </a: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 user queries naturally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model, allowing flexibility and full control over inference.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several well-known models (like LLaMA-2 7B, Falcon 7B) in instruction-following and reasoning tasks.[1]</a:t>
            </a:r>
          </a:p>
        </p:txBody>
      </p:sp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4278" y="545910"/>
            <a:ext cx="7789257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Prompt Engineering for Reliable Responses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E153C6-97DE-F092-5146-9E30F8EFF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7595"/>
            <a:ext cx="9123535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prompt templates guide the LLM's </a:t>
            </a:r>
            <a:r>
              <a:rPr kumimoji="0" lang="en-GB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tone.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explicitly define the LLM's role as a helpful medical assistant.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instructs the model to: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only the retrieved context to answer.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guessing or fabricating information.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 non-medical or irrelevant queries.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 prompts are dynamically generated using user health and lifestyle data.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outputs are factual, safe, and context-aware.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CE5AD-371C-F57F-A452-0C88F368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43C28F-6BBC-19FE-10EB-A5326673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147" y="545910"/>
            <a:ext cx="7341388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LLM Configuration and Inference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593E28-8D3B-4B96-CD03-FF21A4F3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" y="1104959"/>
            <a:ext cx="8990045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Mistral-7B-Instruct v0.3 via Hugging Face Inference API.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configured: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= 0.5: balances creativity with stability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max_tokens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512: controls length of response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involves: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input converted to a question prompt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context retrieved from Pinecone vector DB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+ context passed to the LLM for generation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returned and stored in memory for continuity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role defined as medical assistant to ensure domain focus</a:t>
            </a:r>
          </a:p>
        </p:txBody>
      </p:sp>
    </p:spTree>
    <p:extLst>
      <p:ext uri="{BB962C8B-B14F-4D97-AF65-F5344CB8AC3E}">
        <p14:creationId xmlns:p14="http://schemas.microsoft.com/office/powerpoint/2010/main" val="290909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AA707-666F-0B51-23DC-FAF12381D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B625B8D-BCBA-C7B5-4C5F-E7A605B60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147" y="545910"/>
            <a:ext cx="7341388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Memory Integration for Contextual Chat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36C92E-EB94-1B9D-DD54-0D52CA0A0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" y="1520921"/>
            <a:ext cx="8990045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ConversationBufferMemory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retain chat history.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stores both user messages and LLM responses.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follow-up questions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Smooth, ongoing dialogue without repeating information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Referencing prior recommendations during chat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AEB613-C6C0-D2C7-0920-ACE900AD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7" y="5148533"/>
            <a:ext cx="88337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is updated after each interaction using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add_user_message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kumimoji="0" lang="en-GB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add_ai_message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3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7FF1-D5BF-B918-82E5-7237EF6B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D9EB8C66-3B7C-1BE7-0E77-FBF8968F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7" y="68263"/>
            <a:ext cx="8961966" cy="6721475"/>
          </a:xfrm>
          <a:prstGeom prst="rect">
            <a:avLst/>
          </a:prstGeom>
          <a:noFill/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B288D89-8956-5210-EFAA-99F240C2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endParaRPr lang="en-US" sz="7200" b="1" dirty="0">
              <a:solidFill>
                <a:schemeClr val="accent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91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5202</TotalTime>
  <Words>739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Hardik Sen</cp:lastModifiedBy>
  <cp:revision>153</cp:revision>
  <dcterms:created xsi:type="dcterms:W3CDTF">2018-09-28T09:35:33Z</dcterms:created>
  <dcterms:modified xsi:type="dcterms:W3CDTF">2025-05-06T16:25:50Z</dcterms:modified>
</cp:coreProperties>
</file>