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4630400" cy="10972800"/>
  <p:notesSz cx="109728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4" d="100"/>
          <a:sy n="44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76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3545" y="-13548"/>
            <a:ext cx="14671686" cy="10999896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953" y="3847255"/>
            <a:ext cx="9322750" cy="2634083"/>
          </a:xfrm>
        </p:spPr>
        <p:txBody>
          <a:bodyPr anchor="b">
            <a:noAutofit/>
          </a:bodyPr>
          <a:lstStyle>
            <a:lvl1pPr algn="r">
              <a:defRPr sz="864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953" y="6481335"/>
            <a:ext cx="9322750" cy="175503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564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975360"/>
            <a:ext cx="10156342" cy="5445760"/>
          </a:xfrm>
        </p:spPr>
        <p:txBody>
          <a:bodyPr anchor="ctr">
            <a:normAutofit/>
          </a:bodyPr>
          <a:lstStyle>
            <a:lvl1pPr algn="l">
              <a:defRPr sz="70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7152640"/>
            <a:ext cx="10156342" cy="2513539"/>
          </a:xfrm>
        </p:spPr>
        <p:txBody>
          <a:bodyPr anchor="ctr">
            <a:normAutofit/>
          </a:bodyPr>
          <a:lstStyle>
            <a:lvl1pPr marL="0" indent="0" algn="l"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315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012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16" y="975360"/>
            <a:ext cx="9715491" cy="4836160"/>
          </a:xfrm>
        </p:spPr>
        <p:txBody>
          <a:bodyPr anchor="ctr">
            <a:normAutofit/>
          </a:bodyPr>
          <a:lstStyle>
            <a:lvl1pPr algn="l">
              <a:defRPr sz="70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1719" y="5811520"/>
            <a:ext cx="8671686" cy="6096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31520" indent="0">
              <a:buFontTx/>
              <a:buNone/>
              <a:defRPr/>
            </a:lvl2pPr>
            <a:lvl3pPr marL="1463040" indent="0">
              <a:buFontTx/>
              <a:buNone/>
              <a:defRPr/>
            </a:lvl3pPr>
            <a:lvl4pPr marL="2194560" indent="0">
              <a:buFontTx/>
              <a:buNone/>
              <a:defRPr/>
            </a:lvl4pPr>
            <a:lvl5pPr marL="29260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58" y="7152640"/>
            <a:ext cx="10156344" cy="2513539"/>
          </a:xfrm>
        </p:spPr>
        <p:txBody>
          <a:bodyPr anchor="ctr">
            <a:normAutofit/>
          </a:bodyPr>
          <a:lstStyle>
            <a:lvl1pPr marL="0" indent="0" algn="l"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315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2339" y="1264605"/>
            <a:ext cx="731710" cy="935642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/>
          <a:p>
            <a:pPr lvl="0"/>
            <a:r>
              <a:rPr lang="en-US" sz="12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96319" y="4618489"/>
            <a:ext cx="731710" cy="935642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/>
          <a:p>
            <a:pPr lvl="0"/>
            <a:r>
              <a:rPr lang="en-US" sz="12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5242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58" y="3091181"/>
            <a:ext cx="10156344" cy="4152736"/>
          </a:xfrm>
        </p:spPr>
        <p:txBody>
          <a:bodyPr anchor="b">
            <a:normAutofit/>
          </a:bodyPr>
          <a:lstStyle>
            <a:lvl1pPr algn="l">
              <a:defRPr sz="70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58" y="7243917"/>
            <a:ext cx="10156344" cy="2422262"/>
          </a:xfrm>
        </p:spPr>
        <p:txBody>
          <a:bodyPr anchor="t">
            <a:normAutofit/>
          </a:bodyPr>
          <a:lstStyle>
            <a:lvl1pPr marL="0" indent="0" algn="l"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315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32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16" y="975360"/>
            <a:ext cx="9715491" cy="4836160"/>
          </a:xfrm>
        </p:spPr>
        <p:txBody>
          <a:bodyPr anchor="ctr">
            <a:normAutofit/>
          </a:bodyPr>
          <a:lstStyle>
            <a:lvl1pPr algn="l">
              <a:defRPr sz="70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75355" y="6421120"/>
            <a:ext cx="10156346" cy="82279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8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31520" indent="0">
              <a:buFontTx/>
              <a:buNone/>
              <a:defRPr/>
            </a:lvl2pPr>
            <a:lvl3pPr marL="1463040" indent="0">
              <a:buFontTx/>
              <a:buNone/>
              <a:defRPr/>
            </a:lvl3pPr>
            <a:lvl4pPr marL="2194560" indent="0">
              <a:buFontTx/>
              <a:buNone/>
              <a:defRPr/>
            </a:lvl4pPr>
            <a:lvl5pPr marL="29260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58" y="7243917"/>
            <a:ext cx="10156344" cy="2422262"/>
          </a:xfrm>
        </p:spPr>
        <p:txBody>
          <a:bodyPr anchor="t">
            <a:normAutofit/>
          </a:bodyPr>
          <a:lstStyle>
            <a:lvl1pPr marL="0" indent="0" algn="l">
              <a:buNone/>
              <a:defRPr sz="28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315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2339" y="1264605"/>
            <a:ext cx="731710" cy="935642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/>
          <a:p>
            <a:pPr lvl="0"/>
            <a:r>
              <a:rPr lang="en-US" sz="12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96319" y="4618489"/>
            <a:ext cx="731710" cy="935642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/>
          <a:p>
            <a:pPr lvl="0"/>
            <a:r>
              <a:rPr lang="en-US" sz="12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0271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358" y="975360"/>
            <a:ext cx="10146344" cy="4836160"/>
          </a:xfrm>
        </p:spPr>
        <p:txBody>
          <a:bodyPr anchor="ctr">
            <a:normAutofit/>
          </a:bodyPr>
          <a:lstStyle>
            <a:lvl1pPr algn="l">
              <a:defRPr sz="70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75355" y="6421120"/>
            <a:ext cx="10156346" cy="82279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840">
                <a:solidFill>
                  <a:schemeClr val="accent1"/>
                </a:solidFill>
              </a:defRPr>
            </a:lvl1pPr>
            <a:lvl2pPr marL="731520" indent="0">
              <a:buFontTx/>
              <a:buNone/>
              <a:defRPr/>
            </a:lvl2pPr>
            <a:lvl3pPr marL="1463040" indent="0">
              <a:buFontTx/>
              <a:buNone/>
              <a:defRPr/>
            </a:lvl3pPr>
            <a:lvl4pPr marL="2194560" indent="0">
              <a:buFontTx/>
              <a:buNone/>
              <a:defRPr/>
            </a:lvl4pPr>
            <a:lvl5pPr marL="29260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58" y="7243917"/>
            <a:ext cx="10156344" cy="2422262"/>
          </a:xfrm>
        </p:spPr>
        <p:txBody>
          <a:bodyPr anchor="t">
            <a:normAutofit/>
          </a:bodyPr>
          <a:lstStyle>
            <a:lvl1pPr marL="0" indent="0" algn="l">
              <a:buNone/>
              <a:defRPr sz="28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315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682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79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3699" y="975361"/>
            <a:ext cx="1566099" cy="840232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58" y="975361"/>
            <a:ext cx="8312042" cy="84023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924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27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460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58" y="4321389"/>
            <a:ext cx="10156344" cy="2922530"/>
          </a:xfrm>
        </p:spPr>
        <p:txBody>
          <a:bodyPr anchor="b"/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58" y="7243917"/>
            <a:ext cx="10156344" cy="1376640"/>
          </a:xfrm>
        </p:spPr>
        <p:txBody>
          <a:bodyPr anchor="t"/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315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121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975360"/>
            <a:ext cx="10156342" cy="2113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1" y="3456943"/>
            <a:ext cx="4940974" cy="6209235"/>
          </a:xfrm>
        </p:spPr>
        <p:txBody>
          <a:bodyPr>
            <a:normAutofit/>
          </a:bodyPr>
          <a:lstStyle>
            <a:lvl1pPr>
              <a:defRPr sz="2880"/>
            </a:lvl1pPr>
            <a:lvl2pPr>
              <a:defRPr sz="2560"/>
            </a:lvl2pPr>
            <a:lvl3pPr>
              <a:defRPr sz="224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0726" y="3456945"/>
            <a:ext cx="4940976" cy="6209237"/>
          </a:xfrm>
        </p:spPr>
        <p:txBody>
          <a:bodyPr>
            <a:normAutofit/>
          </a:bodyPr>
          <a:lstStyle>
            <a:lvl1pPr>
              <a:defRPr sz="2880"/>
            </a:lvl1pPr>
            <a:lvl2pPr>
              <a:defRPr sz="2560"/>
            </a:lvl2pPr>
            <a:lvl3pPr>
              <a:defRPr sz="224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274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59" y="975360"/>
            <a:ext cx="10156341" cy="21132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59" y="3457573"/>
            <a:ext cx="4945075" cy="922019"/>
          </a:xfrm>
        </p:spPr>
        <p:txBody>
          <a:bodyPr anchor="b">
            <a:noAutofit/>
          </a:bodyPr>
          <a:lstStyle>
            <a:lvl1pPr marL="0" indent="0">
              <a:buNone/>
              <a:defRPr sz="3840" b="0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59" y="4379595"/>
            <a:ext cx="4945075" cy="528658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624" y="3457573"/>
            <a:ext cx="4945075" cy="922019"/>
          </a:xfrm>
        </p:spPr>
        <p:txBody>
          <a:bodyPr anchor="b">
            <a:noAutofit/>
          </a:bodyPr>
          <a:lstStyle>
            <a:lvl1pPr marL="0" indent="0">
              <a:buNone/>
              <a:defRPr sz="3840" b="0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624" y="4379595"/>
            <a:ext cx="4945075" cy="528658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832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59" y="975360"/>
            <a:ext cx="10156342" cy="2113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933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462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59" y="2397766"/>
            <a:ext cx="4464291" cy="2045546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041" y="823881"/>
            <a:ext cx="5417659" cy="88422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59" y="4443311"/>
            <a:ext cx="4464291" cy="4135118"/>
          </a:xfrm>
        </p:spPr>
        <p:txBody>
          <a:bodyPr>
            <a:normAutofit/>
          </a:bodyPr>
          <a:lstStyle>
            <a:lvl1pPr marL="0" indent="0">
              <a:buNone/>
              <a:defRPr sz="224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632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59" y="7680960"/>
            <a:ext cx="10156342" cy="906781"/>
          </a:xfrm>
        </p:spPr>
        <p:txBody>
          <a:bodyPr anchor="b">
            <a:normAutofit/>
          </a:bodyPr>
          <a:lstStyle>
            <a:lvl1pPr algn="l">
              <a:defRPr sz="3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5359" y="975360"/>
            <a:ext cx="10156342" cy="6153149"/>
          </a:xfrm>
        </p:spPr>
        <p:txBody>
          <a:bodyPr anchor="t">
            <a:normAutofit/>
          </a:bodyPr>
          <a:lstStyle>
            <a:lvl1pPr marL="0" indent="0" algn="ctr">
              <a:buNone/>
              <a:defRPr sz="2560"/>
            </a:lvl1pPr>
            <a:lvl2pPr marL="731520" indent="0">
              <a:buNone/>
              <a:defRPr sz="2560"/>
            </a:lvl2pPr>
            <a:lvl3pPr marL="1463040" indent="0">
              <a:buNone/>
              <a:defRPr sz="2560"/>
            </a:lvl3pPr>
            <a:lvl4pPr marL="2194560" indent="0">
              <a:buNone/>
              <a:defRPr sz="2560"/>
            </a:lvl4pPr>
            <a:lvl5pPr marL="2926080" indent="0">
              <a:buNone/>
              <a:defRPr sz="2560"/>
            </a:lvl5pPr>
            <a:lvl6pPr marL="3657600" indent="0">
              <a:buNone/>
              <a:defRPr sz="2560"/>
            </a:lvl6pPr>
            <a:lvl7pPr marL="4389120" indent="0">
              <a:buNone/>
              <a:defRPr sz="2560"/>
            </a:lvl7pPr>
            <a:lvl8pPr marL="5120640" indent="0">
              <a:buNone/>
              <a:defRPr sz="2560"/>
            </a:lvl8pPr>
            <a:lvl9pPr marL="5852160" indent="0">
              <a:buNone/>
              <a:defRPr sz="2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59" y="8587741"/>
            <a:ext cx="10156342" cy="1078438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164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3546" y="-13548"/>
            <a:ext cx="14671688" cy="1099989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59" y="975360"/>
            <a:ext cx="10156341" cy="2113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59" y="3456945"/>
            <a:ext cx="10156342" cy="6209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8413" y="9666182"/>
            <a:ext cx="1094611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59" y="9666182"/>
            <a:ext cx="7396757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1482" y="9666182"/>
            <a:ext cx="820221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5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hf sldNum="0" hdr="0" ftr="0" dt="0"/>
  <p:txStyles>
    <p:titleStyle>
      <a:lvl1pPr algn="l" defTabSz="731520" rtl="0" eaLnBrk="1" latinLnBrk="0" hangingPunct="1">
        <a:spcBef>
          <a:spcPct val="0"/>
        </a:spcBef>
        <a:buNone/>
        <a:defRPr sz="57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48640" indent="-548640" algn="l" defTabSz="731520" rtl="0" eaLnBrk="1" latinLnBrk="0" hangingPunct="1"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88720" indent="-457200" algn="l" defTabSz="731520" rtl="0" eaLnBrk="1" latinLnBrk="0" hangingPunct="1"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828800" indent="-365760" algn="l" defTabSz="731520" rtl="0" eaLnBrk="1" latinLnBrk="0" hangingPunct="1"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560320" indent="-365760" algn="l" defTabSz="731520" rtl="0" eaLnBrk="1" latinLnBrk="0" hangingPunct="1"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291840" indent="-365760" algn="l" defTabSz="731520" rtl="0" eaLnBrk="1" latinLnBrk="0" hangingPunct="1"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4023360" indent="-365760" algn="l" defTabSz="731520" rtl="0" eaLnBrk="1" latinLnBrk="0" hangingPunct="1"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ts val="16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</TotalTime>
  <Words>17</Words>
  <Application>Microsoft Office PowerPoint</Application>
  <PresentationFormat>Custom</PresentationFormat>
  <Paragraphs>17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pcguru7smkpwkto</cp:lastModifiedBy>
  <cp:revision>2</cp:revision>
  <dcterms:created xsi:type="dcterms:W3CDTF">2024-03-24T23:52:43Z</dcterms:created>
  <dcterms:modified xsi:type="dcterms:W3CDTF">2024-03-24T23:58:42Z</dcterms:modified>
</cp:coreProperties>
</file>