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anose="02070309020205020404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anose="02070309020205020404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B4C6-E761-4BCA-AB5F-33945ADDA1B6}" type="slidenum">
              <a:rPr lang="en-IN" smtClean="0"/>
            </a:fld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EC56-288F-4B8B-AEC8-0AE2A079D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B4C6-E761-4BCA-AB5F-33945ADDA1B6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Multi-Threading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Multitasking and 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Multitasking</a:t>
            </a:r>
            <a:endParaRPr lang="en-I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Refers to  a computers ability to perform multiple jobs </a:t>
            </a:r>
            <a:r>
              <a:rPr lang="en-IN" sz="1800" dirty="0" smtClean="0"/>
              <a:t>where more </a:t>
            </a:r>
            <a:r>
              <a:rPr lang="en-IN" sz="1800" dirty="0"/>
              <a:t>than one program are running </a:t>
            </a:r>
            <a:r>
              <a:rPr lang="en-IN" sz="1800" dirty="0" smtClean="0"/>
              <a:t>concurrently e.g. UNIX</a:t>
            </a:r>
            <a:endParaRPr lang="en-IN" dirty="0" smtClean="0"/>
          </a:p>
          <a:p>
            <a:r>
              <a:rPr lang="en-IN" b="1" dirty="0" smtClean="0"/>
              <a:t>Multithreading</a:t>
            </a:r>
            <a:endParaRPr lang="en-I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A thread is a single sequence of execution within a program.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Refers to multiple threads of control within a single program.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Each program can run multiple threads of control within it , e.g. Web Browser</a:t>
            </a:r>
            <a:endParaRPr lang="en-IN" sz="1800" dirty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Threads?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are lightweight compared to </a:t>
            </a:r>
            <a:r>
              <a:rPr lang="en-US" dirty="0" smtClean="0"/>
              <a:t>processes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Threads share the same address space and therefore can share both data and </a:t>
            </a:r>
            <a:r>
              <a:rPr lang="en-US" dirty="0" smtClean="0"/>
              <a:t>code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Threads </a:t>
            </a:r>
            <a:r>
              <a:rPr lang="en-US" dirty="0"/>
              <a:t>allow different tasks to be performed concurrently</a:t>
            </a:r>
            <a:r>
              <a:rPr lang="en-US" sz="2000" dirty="0"/>
              <a:t>.</a:t>
            </a:r>
            <a:endParaRPr lang="en-US" sz="2000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241235" cy="349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run(): </a:t>
            </a:r>
            <a:r>
              <a:rPr lang="en-US" dirty="0"/>
              <a:t>is used to perform action for a thread.</a:t>
            </a:r>
            <a:endParaRPr lang="en-US" dirty="0"/>
          </a:p>
          <a:p>
            <a:r>
              <a:rPr lang="en-US" b="1" dirty="0"/>
              <a:t>public void start(): </a:t>
            </a:r>
            <a:r>
              <a:rPr lang="en-US" dirty="0"/>
              <a:t>starts the execution of the </a:t>
            </a:r>
            <a:r>
              <a:rPr lang="en-US" dirty="0" smtClean="0"/>
              <a:t>thread JVM </a:t>
            </a:r>
            <a:r>
              <a:rPr lang="en-US" dirty="0"/>
              <a:t>calls the run() method on the thread.</a:t>
            </a:r>
            <a:endParaRPr lang="en-US" dirty="0"/>
          </a:p>
          <a:p>
            <a:r>
              <a:rPr lang="en-US" b="1" dirty="0"/>
              <a:t>public void sleep(long </a:t>
            </a:r>
            <a:r>
              <a:rPr lang="en-US" b="1" dirty="0" smtClean="0"/>
              <a:t>milliseconds</a:t>
            </a:r>
            <a:r>
              <a:rPr lang="en-US" b="1" dirty="0"/>
              <a:t>): </a:t>
            </a:r>
            <a:r>
              <a:rPr lang="en-US" dirty="0"/>
              <a:t>Causes the currently executing thread to sleep (temporarily cease execution) for the specified number of milliseconds.</a:t>
            </a:r>
            <a:endParaRPr lang="en-US" dirty="0"/>
          </a:p>
          <a:p>
            <a:r>
              <a:rPr lang="en-US" b="1" dirty="0"/>
              <a:t>public void resume(): </a:t>
            </a:r>
            <a:r>
              <a:rPr lang="en-US" dirty="0"/>
              <a:t>is used to resume the suspended </a:t>
            </a:r>
            <a:r>
              <a:rPr lang="en-US" dirty="0" smtClean="0"/>
              <a:t>thread (deprecated).</a:t>
            </a:r>
            <a:endParaRPr lang="en-US" dirty="0"/>
          </a:p>
          <a:p>
            <a:r>
              <a:rPr lang="en-US" b="1" dirty="0"/>
              <a:t>public void stop(): </a:t>
            </a:r>
            <a:r>
              <a:rPr lang="en-US" dirty="0"/>
              <a:t>is used to stop the </a:t>
            </a:r>
            <a:r>
              <a:rPr lang="en-US" dirty="0" smtClean="0"/>
              <a:t>thread (deprecated).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Threads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134752"/>
            <a:ext cx="7124700" cy="339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Priorities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thread in Java has a priority that helps the thread scheduler to determine the order in which threads scheduled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riority </a:t>
            </a:r>
            <a:r>
              <a:rPr lang="en-US" dirty="0"/>
              <a:t>is an integer value that must range between 1 and 10, with 10 being the highest priority, 1 being the lowest and 5 being the default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 MIN_PRIORITY, NORM_PRIORITY, and MAX_PRIORITY representing values 1,5 and 10 </a:t>
            </a:r>
            <a:r>
              <a:rPr lang="en-US" dirty="0" smtClean="0"/>
              <a:t>respectively.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multithreading, users are not blocked as threads are independent and can perform multiple operations at time</a:t>
            </a:r>
            <a:endParaRPr lang="en-US" dirty="0"/>
          </a:p>
          <a:p>
            <a:r>
              <a:rPr lang="en-US" dirty="0"/>
              <a:t>Various stages of life cycle of the thread are,</a:t>
            </a:r>
            <a:endParaRPr lang="en-US" dirty="0"/>
          </a:p>
          <a:p>
            <a:pPr lvl="1"/>
            <a:r>
              <a:rPr lang="en-US" dirty="0"/>
              <a:t>New</a:t>
            </a:r>
            <a:endParaRPr lang="en-US" dirty="0"/>
          </a:p>
          <a:p>
            <a:pPr lvl="1"/>
            <a:r>
              <a:rPr lang="en-US" dirty="0"/>
              <a:t>Runnable</a:t>
            </a:r>
            <a:endParaRPr lang="en-US" dirty="0"/>
          </a:p>
          <a:p>
            <a:pPr lvl="1"/>
            <a:r>
              <a:rPr lang="en-US" dirty="0"/>
              <a:t>Running</a:t>
            </a:r>
            <a:endParaRPr lang="en-US" dirty="0"/>
          </a:p>
          <a:p>
            <a:pPr lvl="1"/>
            <a:r>
              <a:rPr lang="en-US" dirty="0"/>
              <a:t>Waiting</a:t>
            </a:r>
            <a:endParaRPr lang="en-US" dirty="0"/>
          </a:p>
          <a:p>
            <a:pPr lvl="1"/>
            <a:r>
              <a:rPr lang="en-US" dirty="0" smtClean="0"/>
              <a:t>Dead</a:t>
            </a:r>
            <a:endParaRPr lang="en-US" dirty="0"/>
          </a:p>
          <a:p>
            <a:r>
              <a:rPr lang="en-US" dirty="0"/>
              <a:t>Multithreading makes many more application tasks easier.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0</TotalTime>
  <Words>1709</Words>
  <Application>WPS Presentation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Wingdings 2</vt:lpstr>
      <vt:lpstr>Arial</vt:lpstr>
      <vt:lpstr>Courier New</vt:lpstr>
      <vt:lpstr>Verdana</vt:lpstr>
      <vt:lpstr>Microsoft YaHei</vt:lpstr>
      <vt:lpstr>Arial Unicode MS</vt:lpstr>
      <vt:lpstr>Calibri</vt:lpstr>
      <vt:lpstr>Winter</vt:lpstr>
      <vt:lpstr>Multi-Threading</vt:lpstr>
      <vt:lpstr>Multitasking and Multithreading</vt:lpstr>
      <vt:lpstr>What are Threads?</vt:lpstr>
      <vt:lpstr>Thread Methods</vt:lpstr>
      <vt:lpstr>Life Cycle of Threads</vt:lpstr>
      <vt:lpstr>Thread Priorities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HARDIKA BAUSKER</dc:creator>
  <cp:lastModifiedBy>HARDIKA BAUSKER</cp:lastModifiedBy>
  <cp:revision>12</cp:revision>
  <dcterms:created xsi:type="dcterms:W3CDTF">2019-06-30T17:43:00Z</dcterms:created>
  <dcterms:modified xsi:type="dcterms:W3CDTF">2019-06-30T18:58:21Z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