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>
      <p:cViewPr varScale="1">
        <p:scale>
          <a:sx n="64" d="100"/>
          <a:sy n="64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4949" y="0"/>
            <a:ext cx="1217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6216" y="270027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CartMS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16216" y="1645733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80212" y="3010609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SearchMS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16216" y="43291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ProductMs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16216" y="565911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DiscountMS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80112" y="116632"/>
            <a:ext cx="1296144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CartMS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499992" y="40466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CartMS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553688" y="2217313"/>
            <a:ext cx="3054316" cy="1707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Cloud </a:t>
            </a:r>
            <a:r>
              <a:rPr lang="en-US" b="1" dirty="0" err="1" smtClean="0"/>
              <a:t>Config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971600" y="5013176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4644008" y="2113785"/>
            <a:ext cx="187220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 flipV="1">
            <a:off x="4608004" y="3440519"/>
            <a:ext cx="1872208" cy="3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 flipV="1">
            <a:off x="4644008" y="3935194"/>
            <a:ext cx="1872208" cy="86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99992" y="3935194"/>
            <a:ext cx="2016224" cy="194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19972" y="1340768"/>
            <a:ext cx="396044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</p:cNvCxnSpPr>
          <p:nvPr/>
        </p:nvCxnSpPr>
        <p:spPr>
          <a:xfrm flipH="1">
            <a:off x="4644008" y="1052736"/>
            <a:ext cx="1584176" cy="123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716016" y="1232756"/>
            <a:ext cx="216024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48064" y="2423027"/>
            <a:ext cx="1008112" cy="28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39752" y="3946713"/>
            <a:ext cx="288032" cy="106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1560" y="475603"/>
            <a:ext cx="2469286" cy="10854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6216" y="270027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Noun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16216" y="1645733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80212" y="3010609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adjective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16216" y="43291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16216" y="565911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80112" y="116632"/>
            <a:ext cx="1296144" cy="9361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Noun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499992" y="40466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Noun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3080846" y="2581837"/>
            <a:ext cx="1563162" cy="70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611560" y="475603"/>
            <a:ext cx="2469286" cy="10854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IN" dirty="0"/>
          </a:p>
        </p:txBody>
      </p:sp>
      <p:cxnSp>
        <p:nvCxnSpPr>
          <p:cNvPr id="3" name="Straight Arrow Connector 2"/>
          <p:cNvCxnSpPr>
            <a:stCxn id="30" idx="7"/>
          </p:cNvCxnSpPr>
          <p:nvPr/>
        </p:nvCxnSpPr>
        <p:spPr>
          <a:xfrm flipV="1">
            <a:off x="4415088" y="1340769"/>
            <a:ext cx="949000" cy="13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44008" y="2237593"/>
            <a:ext cx="1800200" cy="54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99992" y="3209700"/>
            <a:ext cx="1980220" cy="42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3968" y="3298641"/>
            <a:ext cx="2196244" cy="163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0360" y="3306573"/>
            <a:ext cx="2599852" cy="26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80846" y="2237593"/>
            <a:ext cx="1203122" cy="3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times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7642963" y="1941663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625974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flipV="1">
            <a:off x="8304635" y="928670"/>
            <a:ext cx="89298" cy="9286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flipH="1">
            <a:off x="7965305" y="2500306"/>
            <a:ext cx="339330" cy="21431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flipH="1">
            <a:off x="1071538" y="2500306"/>
            <a:ext cx="7233097" cy="321471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flipH="1">
            <a:off x="3000364" y="2500306"/>
            <a:ext cx="5304271" cy="321471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flipH="1">
            <a:off x="4893471" y="2500306"/>
            <a:ext cx="3411164" cy="321471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49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w2cluster99</cp:lastModifiedBy>
  <cp:revision>109</cp:revision>
  <dcterms:created xsi:type="dcterms:W3CDTF">2020-04-08T03:44:56Z</dcterms:created>
  <dcterms:modified xsi:type="dcterms:W3CDTF">2020-04-28T09:23:33Z</dcterms:modified>
</cp:coreProperties>
</file>