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4660"/>
  </p:normalViewPr>
  <p:slideViewPr>
    <p:cSldViewPr>
      <p:cViewPr varScale="1">
        <p:scale>
          <a:sx n="64" d="100"/>
          <a:sy n="64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4949" y="0"/>
            <a:ext cx="1217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23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w2cluster99</cp:lastModifiedBy>
  <cp:revision>99</cp:revision>
  <dcterms:created xsi:type="dcterms:W3CDTF">2020-04-08T03:44:56Z</dcterms:created>
  <dcterms:modified xsi:type="dcterms:W3CDTF">2020-04-27T10:52:48Z</dcterms:modified>
</cp:coreProperties>
</file>