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1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95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06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07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2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4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5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0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95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0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2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7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59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0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7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B7DC6B-4641-4F79-A04B-3831CDAFB9C8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745338B-8888-496F-B313-BE81EE3A0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5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6A20-A1B3-44DD-9DD2-2D5009AB2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FCE24-43ED-4502-B19E-A0A76A1B3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7163422" cy="861420"/>
          </a:xfrm>
        </p:spPr>
        <p:txBody>
          <a:bodyPr/>
          <a:lstStyle/>
          <a:p>
            <a:r>
              <a:rPr lang="en-US" sz="1800" u="none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22A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Battery-grid Integration by Machine Learning Approach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2F256-DB4D-4A75-A36C-9CF56D8B201C}"/>
              </a:ext>
            </a:extLst>
          </p:cNvPr>
          <p:cNvSpPr txBox="1"/>
          <p:nvPr/>
        </p:nvSpPr>
        <p:spPr>
          <a:xfrm>
            <a:off x="8318377" y="4900474"/>
            <a:ext cx="387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Name:- Hardik Bhadru</a:t>
            </a:r>
          </a:p>
          <a:p>
            <a:r>
              <a:rPr lang="en-US" dirty="0">
                <a:solidFill>
                  <a:schemeClr val="bg1"/>
                </a:solidFill>
              </a:rPr>
              <a:t>Enrollment No:-91900133054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2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F16E-48B4-432C-B185-3F85081A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29" y="476519"/>
            <a:ext cx="8761413" cy="706964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76157-AFC9-4BBC-B717-3A8F36C7B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971" t="-3768" r="43714" b="3768"/>
          <a:stretch/>
        </p:blipFill>
        <p:spPr>
          <a:xfrm>
            <a:off x="71879" y="1016432"/>
            <a:ext cx="7590408" cy="59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9B42-77C2-4C15-BCA5-6E70121A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Of dataset  /  Predict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A705-E320-41CC-AF1A-D069D8E8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393" y="2576867"/>
            <a:ext cx="8825659" cy="3416300"/>
          </a:xfrm>
        </p:spPr>
        <p:txBody>
          <a:bodyPr/>
          <a:lstStyle/>
          <a:p>
            <a:r>
              <a:rPr lang="en-US" dirty="0"/>
              <a:t>SOC (State of charge)</a:t>
            </a:r>
          </a:p>
          <a:p>
            <a:endParaRPr lang="en-US" dirty="0"/>
          </a:p>
          <a:p>
            <a:r>
              <a:rPr lang="en-US" dirty="0"/>
              <a:t>SOH(State of health)</a:t>
            </a:r>
          </a:p>
          <a:p>
            <a:endParaRPr lang="en-US" dirty="0"/>
          </a:p>
          <a:p>
            <a:r>
              <a:rPr lang="en-US" dirty="0"/>
              <a:t>Power (Power of the battery)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7A4177-6D9C-41D3-AACB-E350C7DFD547}"/>
              </a:ext>
            </a:extLst>
          </p:cNvPr>
          <p:cNvSpPr txBox="1">
            <a:spLocks/>
          </p:cNvSpPr>
          <p:nvPr/>
        </p:nvSpPr>
        <p:spPr>
          <a:xfrm>
            <a:off x="6236563" y="2576867"/>
            <a:ext cx="4866866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SEI_delta (</a:t>
            </a:r>
            <a:r>
              <a:rPr lang="en-US" sz="1800" dirty="0">
                <a:cs typeface="Arial" panose="020B0604020202020204" pitchFamily="34" charset="0"/>
              </a:rPr>
              <a:t>solid-electrolyte interphase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457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90C71A-4235-4EF2-8910-B8781F248954}"/>
              </a:ext>
            </a:extLst>
          </p:cNvPr>
          <p:cNvGrpSpPr/>
          <p:nvPr/>
        </p:nvGrpSpPr>
        <p:grpSpPr>
          <a:xfrm>
            <a:off x="1287075" y="729010"/>
            <a:ext cx="7728760" cy="5988312"/>
            <a:chOff x="1535816" y="17465080"/>
            <a:chExt cx="12407241" cy="961323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22E8EB0-EACD-4DC1-BA92-6558D8DDD455}"/>
                </a:ext>
              </a:extLst>
            </p:cNvPr>
            <p:cNvCxnSpPr/>
            <p:nvPr/>
          </p:nvCxnSpPr>
          <p:spPr>
            <a:xfrm>
              <a:off x="2275703" y="19691708"/>
              <a:ext cx="0" cy="6749692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DF7C04-D9FD-4F10-9BA3-8CF039AA670C}"/>
                </a:ext>
              </a:extLst>
            </p:cNvPr>
            <p:cNvCxnSpPr/>
            <p:nvPr/>
          </p:nvCxnSpPr>
          <p:spPr>
            <a:xfrm flipH="1">
              <a:off x="2234175" y="26422350"/>
              <a:ext cx="11462775" cy="0"/>
            </a:xfrm>
            <a:prstGeom prst="straightConnector1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D9A442-32F0-4D9C-B37D-D710F9CB39DB}"/>
                </a:ext>
              </a:extLst>
            </p:cNvPr>
            <p:cNvCxnSpPr/>
            <p:nvPr/>
          </p:nvCxnSpPr>
          <p:spPr>
            <a:xfrm>
              <a:off x="2417395" y="21507450"/>
              <a:ext cx="10335398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A98853B9-60C4-4D99-AD2B-C241565E3977}"/>
                </a:ext>
              </a:extLst>
            </p:cNvPr>
            <p:cNvSpPr/>
            <p:nvPr/>
          </p:nvSpPr>
          <p:spPr>
            <a:xfrm>
              <a:off x="2286000" y="21488401"/>
              <a:ext cx="11201400" cy="2085707"/>
            </a:xfrm>
            <a:custGeom>
              <a:avLst/>
              <a:gdLst>
                <a:gd name="connsiteX0" fmla="*/ 0 w 11144250"/>
                <a:gd name="connsiteY0" fmla="*/ 187088 h 2253745"/>
                <a:gd name="connsiteX1" fmla="*/ 2647950 w 11144250"/>
                <a:gd name="connsiteY1" fmla="*/ 168038 h 2253745"/>
                <a:gd name="connsiteX2" fmla="*/ 3771900 w 11144250"/>
                <a:gd name="connsiteY2" fmla="*/ 1977788 h 2253745"/>
                <a:gd name="connsiteX3" fmla="*/ 5734050 w 11144250"/>
                <a:gd name="connsiteY3" fmla="*/ 2244488 h 2253745"/>
                <a:gd name="connsiteX4" fmla="*/ 6000750 w 11144250"/>
                <a:gd name="connsiteY4" fmla="*/ 1958738 h 2253745"/>
                <a:gd name="connsiteX5" fmla="*/ 6381750 w 11144250"/>
                <a:gd name="connsiteY5" fmla="*/ 2225438 h 2253745"/>
                <a:gd name="connsiteX6" fmla="*/ 8020050 w 11144250"/>
                <a:gd name="connsiteY6" fmla="*/ 1253888 h 2253745"/>
                <a:gd name="connsiteX7" fmla="*/ 8839200 w 11144250"/>
                <a:gd name="connsiteY7" fmla="*/ 206138 h 2253745"/>
                <a:gd name="connsiteX8" fmla="*/ 11144250 w 11144250"/>
                <a:gd name="connsiteY8" fmla="*/ 72788 h 2253745"/>
                <a:gd name="connsiteX0" fmla="*/ 0 w 11144250"/>
                <a:gd name="connsiteY0" fmla="*/ 187088 h 2253745"/>
                <a:gd name="connsiteX1" fmla="*/ 2686050 w 11144250"/>
                <a:gd name="connsiteY1" fmla="*/ 168038 h 2253745"/>
                <a:gd name="connsiteX2" fmla="*/ 3771900 w 11144250"/>
                <a:gd name="connsiteY2" fmla="*/ 1977788 h 2253745"/>
                <a:gd name="connsiteX3" fmla="*/ 5734050 w 11144250"/>
                <a:gd name="connsiteY3" fmla="*/ 2244488 h 2253745"/>
                <a:gd name="connsiteX4" fmla="*/ 6000750 w 11144250"/>
                <a:gd name="connsiteY4" fmla="*/ 1958738 h 2253745"/>
                <a:gd name="connsiteX5" fmla="*/ 6381750 w 11144250"/>
                <a:gd name="connsiteY5" fmla="*/ 2225438 h 2253745"/>
                <a:gd name="connsiteX6" fmla="*/ 8020050 w 11144250"/>
                <a:gd name="connsiteY6" fmla="*/ 1253888 h 2253745"/>
                <a:gd name="connsiteX7" fmla="*/ 8839200 w 11144250"/>
                <a:gd name="connsiteY7" fmla="*/ 206138 h 2253745"/>
                <a:gd name="connsiteX8" fmla="*/ 11144250 w 11144250"/>
                <a:gd name="connsiteY8" fmla="*/ 72788 h 2253745"/>
                <a:gd name="connsiteX0" fmla="*/ 0 w 11144250"/>
                <a:gd name="connsiteY0" fmla="*/ 137966 h 2204623"/>
                <a:gd name="connsiteX1" fmla="*/ 2686050 w 11144250"/>
                <a:gd name="connsiteY1" fmla="*/ 118916 h 2204623"/>
                <a:gd name="connsiteX2" fmla="*/ 3771900 w 11144250"/>
                <a:gd name="connsiteY2" fmla="*/ 1928666 h 2204623"/>
                <a:gd name="connsiteX3" fmla="*/ 5734050 w 11144250"/>
                <a:gd name="connsiteY3" fmla="*/ 2195366 h 2204623"/>
                <a:gd name="connsiteX4" fmla="*/ 6000750 w 11144250"/>
                <a:gd name="connsiteY4" fmla="*/ 1909616 h 2204623"/>
                <a:gd name="connsiteX5" fmla="*/ 6381750 w 11144250"/>
                <a:gd name="connsiteY5" fmla="*/ 2176316 h 2204623"/>
                <a:gd name="connsiteX6" fmla="*/ 8020050 w 11144250"/>
                <a:gd name="connsiteY6" fmla="*/ 1204766 h 2204623"/>
                <a:gd name="connsiteX7" fmla="*/ 8839200 w 11144250"/>
                <a:gd name="connsiteY7" fmla="*/ 157016 h 2204623"/>
                <a:gd name="connsiteX8" fmla="*/ 11144250 w 11144250"/>
                <a:gd name="connsiteY8" fmla="*/ 23666 h 2204623"/>
                <a:gd name="connsiteX0" fmla="*/ 0 w 11144250"/>
                <a:gd name="connsiteY0" fmla="*/ 137966 h 2204623"/>
                <a:gd name="connsiteX1" fmla="*/ 2686050 w 11144250"/>
                <a:gd name="connsiteY1" fmla="*/ 118916 h 2204623"/>
                <a:gd name="connsiteX2" fmla="*/ 3771900 w 11144250"/>
                <a:gd name="connsiteY2" fmla="*/ 1928666 h 2204623"/>
                <a:gd name="connsiteX3" fmla="*/ 5734050 w 11144250"/>
                <a:gd name="connsiteY3" fmla="*/ 2195366 h 2204623"/>
                <a:gd name="connsiteX4" fmla="*/ 6000750 w 11144250"/>
                <a:gd name="connsiteY4" fmla="*/ 1909616 h 2204623"/>
                <a:gd name="connsiteX5" fmla="*/ 6381750 w 11144250"/>
                <a:gd name="connsiteY5" fmla="*/ 2176316 h 2204623"/>
                <a:gd name="connsiteX6" fmla="*/ 8020050 w 11144250"/>
                <a:gd name="connsiteY6" fmla="*/ 1204766 h 2204623"/>
                <a:gd name="connsiteX7" fmla="*/ 8839200 w 11144250"/>
                <a:gd name="connsiteY7" fmla="*/ 157016 h 2204623"/>
                <a:gd name="connsiteX8" fmla="*/ 11144250 w 11144250"/>
                <a:gd name="connsiteY8" fmla="*/ 23666 h 2204623"/>
                <a:gd name="connsiteX0" fmla="*/ 0 w 11239500"/>
                <a:gd name="connsiteY0" fmla="*/ 79143 h 2145800"/>
                <a:gd name="connsiteX1" fmla="*/ 2686050 w 11239500"/>
                <a:gd name="connsiteY1" fmla="*/ 60093 h 2145800"/>
                <a:gd name="connsiteX2" fmla="*/ 3771900 w 11239500"/>
                <a:gd name="connsiteY2" fmla="*/ 1869843 h 2145800"/>
                <a:gd name="connsiteX3" fmla="*/ 5734050 w 11239500"/>
                <a:gd name="connsiteY3" fmla="*/ 2136543 h 2145800"/>
                <a:gd name="connsiteX4" fmla="*/ 6000750 w 11239500"/>
                <a:gd name="connsiteY4" fmla="*/ 1850793 h 2145800"/>
                <a:gd name="connsiteX5" fmla="*/ 6381750 w 11239500"/>
                <a:gd name="connsiteY5" fmla="*/ 2117493 h 2145800"/>
                <a:gd name="connsiteX6" fmla="*/ 8020050 w 11239500"/>
                <a:gd name="connsiteY6" fmla="*/ 1145943 h 2145800"/>
                <a:gd name="connsiteX7" fmla="*/ 8839200 w 11239500"/>
                <a:gd name="connsiteY7" fmla="*/ 98193 h 2145800"/>
                <a:gd name="connsiteX8" fmla="*/ 11239500 w 11239500"/>
                <a:gd name="connsiteY8" fmla="*/ 117243 h 2145800"/>
                <a:gd name="connsiteX0" fmla="*/ 0 w 11239500"/>
                <a:gd name="connsiteY0" fmla="*/ 79143 h 2145800"/>
                <a:gd name="connsiteX1" fmla="*/ 2686050 w 11239500"/>
                <a:gd name="connsiteY1" fmla="*/ 60093 h 2145800"/>
                <a:gd name="connsiteX2" fmla="*/ 3771900 w 11239500"/>
                <a:gd name="connsiteY2" fmla="*/ 1869843 h 2145800"/>
                <a:gd name="connsiteX3" fmla="*/ 5734050 w 11239500"/>
                <a:gd name="connsiteY3" fmla="*/ 2136543 h 2145800"/>
                <a:gd name="connsiteX4" fmla="*/ 6000750 w 11239500"/>
                <a:gd name="connsiteY4" fmla="*/ 1850793 h 2145800"/>
                <a:gd name="connsiteX5" fmla="*/ 6381750 w 11239500"/>
                <a:gd name="connsiteY5" fmla="*/ 2117493 h 2145800"/>
                <a:gd name="connsiteX6" fmla="*/ 8020050 w 11239500"/>
                <a:gd name="connsiteY6" fmla="*/ 1145943 h 2145800"/>
                <a:gd name="connsiteX7" fmla="*/ 8839200 w 11239500"/>
                <a:gd name="connsiteY7" fmla="*/ 98193 h 2145800"/>
                <a:gd name="connsiteX8" fmla="*/ 11239500 w 11239500"/>
                <a:gd name="connsiteY8" fmla="*/ 79143 h 2145800"/>
                <a:gd name="connsiteX0" fmla="*/ 0 w 11239500"/>
                <a:gd name="connsiteY0" fmla="*/ 79143 h 2145800"/>
                <a:gd name="connsiteX1" fmla="*/ 2686050 w 11239500"/>
                <a:gd name="connsiteY1" fmla="*/ 60093 h 2145800"/>
                <a:gd name="connsiteX2" fmla="*/ 3771900 w 11239500"/>
                <a:gd name="connsiteY2" fmla="*/ 1869843 h 2145800"/>
                <a:gd name="connsiteX3" fmla="*/ 5734050 w 11239500"/>
                <a:gd name="connsiteY3" fmla="*/ 2136543 h 2145800"/>
                <a:gd name="connsiteX4" fmla="*/ 6000750 w 11239500"/>
                <a:gd name="connsiteY4" fmla="*/ 1850793 h 2145800"/>
                <a:gd name="connsiteX5" fmla="*/ 6381750 w 11239500"/>
                <a:gd name="connsiteY5" fmla="*/ 2117493 h 2145800"/>
                <a:gd name="connsiteX6" fmla="*/ 8020050 w 11239500"/>
                <a:gd name="connsiteY6" fmla="*/ 1145943 h 2145800"/>
                <a:gd name="connsiteX7" fmla="*/ 8839200 w 11239500"/>
                <a:gd name="connsiteY7" fmla="*/ 98193 h 2145800"/>
                <a:gd name="connsiteX8" fmla="*/ 11239500 w 11239500"/>
                <a:gd name="connsiteY8" fmla="*/ 79143 h 2145800"/>
                <a:gd name="connsiteX0" fmla="*/ 0 w 11182350"/>
                <a:gd name="connsiteY0" fmla="*/ 209305 h 2237862"/>
                <a:gd name="connsiteX1" fmla="*/ 2628900 w 11182350"/>
                <a:gd name="connsiteY1" fmla="*/ 152155 h 2237862"/>
                <a:gd name="connsiteX2" fmla="*/ 3714750 w 11182350"/>
                <a:gd name="connsiteY2" fmla="*/ 1961905 h 2237862"/>
                <a:gd name="connsiteX3" fmla="*/ 5676900 w 11182350"/>
                <a:gd name="connsiteY3" fmla="*/ 2228605 h 2237862"/>
                <a:gd name="connsiteX4" fmla="*/ 5943600 w 11182350"/>
                <a:gd name="connsiteY4" fmla="*/ 1942855 h 2237862"/>
                <a:gd name="connsiteX5" fmla="*/ 6324600 w 11182350"/>
                <a:gd name="connsiteY5" fmla="*/ 2209555 h 2237862"/>
                <a:gd name="connsiteX6" fmla="*/ 7962900 w 11182350"/>
                <a:gd name="connsiteY6" fmla="*/ 1238005 h 2237862"/>
                <a:gd name="connsiteX7" fmla="*/ 8782050 w 11182350"/>
                <a:gd name="connsiteY7" fmla="*/ 190255 h 2237862"/>
                <a:gd name="connsiteX8" fmla="*/ 11182350 w 11182350"/>
                <a:gd name="connsiteY8" fmla="*/ 171205 h 2237862"/>
                <a:gd name="connsiteX0" fmla="*/ 0 w 11182350"/>
                <a:gd name="connsiteY0" fmla="*/ 174827 h 2203384"/>
                <a:gd name="connsiteX1" fmla="*/ 2628900 w 11182350"/>
                <a:gd name="connsiteY1" fmla="*/ 117677 h 2203384"/>
                <a:gd name="connsiteX2" fmla="*/ 3714750 w 11182350"/>
                <a:gd name="connsiteY2" fmla="*/ 1927427 h 2203384"/>
                <a:gd name="connsiteX3" fmla="*/ 5676900 w 11182350"/>
                <a:gd name="connsiteY3" fmla="*/ 2194127 h 2203384"/>
                <a:gd name="connsiteX4" fmla="*/ 5943600 w 11182350"/>
                <a:gd name="connsiteY4" fmla="*/ 1908377 h 2203384"/>
                <a:gd name="connsiteX5" fmla="*/ 6324600 w 11182350"/>
                <a:gd name="connsiteY5" fmla="*/ 2175077 h 2203384"/>
                <a:gd name="connsiteX6" fmla="*/ 7962900 w 11182350"/>
                <a:gd name="connsiteY6" fmla="*/ 1203527 h 2203384"/>
                <a:gd name="connsiteX7" fmla="*/ 8782050 w 11182350"/>
                <a:gd name="connsiteY7" fmla="*/ 155777 h 2203384"/>
                <a:gd name="connsiteX8" fmla="*/ 11182350 w 11182350"/>
                <a:gd name="connsiteY8" fmla="*/ 136727 h 2203384"/>
                <a:gd name="connsiteX0" fmla="*/ 0 w 11182350"/>
                <a:gd name="connsiteY0" fmla="*/ 97367 h 2125924"/>
                <a:gd name="connsiteX1" fmla="*/ 2628900 w 11182350"/>
                <a:gd name="connsiteY1" fmla="*/ 40217 h 2125924"/>
                <a:gd name="connsiteX2" fmla="*/ 3714750 w 11182350"/>
                <a:gd name="connsiteY2" fmla="*/ 1849967 h 2125924"/>
                <a:gd name="connsiteX3" fmla="*/ 5676900 w 11182350"/>
                <a:gd name="connsiteY3" fmla="*/ 2116667 h 2125924"/>
                <a:gd name="connsiteX4" fmla="*/ 5943600 w 11182350"/>
                <a:gd name="connsiteY4" fmla="*/ 1830917 h 2125924"/>
                <a:gd name="connsiteX5" fmla="*/ 6324600 w 11182350"/>
                <a:gd name="connsiteY5" fmla="*/ 2097617 h 2125924"/>
                <a:gd name="connsiteX6" fmla="*/ 7962900 w 11182350"/>
                <a:gd name="connsiteY6" fmla="*/ 1126067 h 2125924"/>
                <a:gd name="connsiteX7" fmla="*/ 8782050 w 11182350"/>
                <a:gd name="connsiteY7" fmla="*/ 78317 h 2125924"/>
                <a:gd name="connsiteX8" fmla="*/ 11182350 w 11182350"/>
                <a:gd name="connsiteY8" fmla="*/ 59267 h 2125924"/>
                <a:gd name="connsiteX0" fmla="*/ 0 w 11182350"/>
                <a:gd name="connsiteY0" fmla="*/ 97367 h 2125924"/>
                <a:gd name="connsiteX1" fmla="*/ 2628900 w 11182350"/>
                <a:gd name="connsiteY1" fmla="*/ 40217 h 2125924"/>
                <a:gd name="connsiteX2" fmla="*/ 3714750 w 11182350"/>
                <a:gd name="connsiteY2" fmla="*/ 1849967 h 2125924"/>
                <a:gd name="connsiteX3" fmla="*/ 5676900 w 11182350"/>
                <a:gd name="connsiteY3" fmla="*/ 2116667 h 2125924"/>
                <a:gd name="connsiteX4" fmla="*/ 5943600 w 11182350"/>
                <a:gd name="connsiteY4" fmla="*/ 1830917 h 2125924"/>
                <a:gd name="connsiteX5" fmla="*/ 6324600 w 11182350"/>
                <a:gd name="connsiteY5" fmla="*/ 2097617 h 2125924"/>
                <a:gd name="connsiteX6" fmla="*/ 7829550 w 11182350"/>
                <a:gd name="connsiteY6" fmla="*/ 1126067 h 2125924"/>
                <a:gd name="connsiteX7" fmla="*/ 8782050 w 11182350"/>
                <a:gd name="connsiteY7" fmla="*/ 78317 h 2125924"/>
                <a:gd name="connsiteX8" fmla="*/ 11182350 w 11182350"/>
                <a:gd name="connsiteY8" fmla="*/ 59267 h 2125924"/>
                <a:gd name="connsiteX0" fmla="*/ 0 w 11182350"/>
                <a:gd name="connsiteY0" fmla="*/ 97367 h 2125924"/>
                <a:gd name="connsiteX1" fmla="*/ 2628900 w 11182350"/>
                <a:gd name="connsiteY1" fmla="*/ 40217 h 2125924"/>
                <a:gd name="connsiteX2" fmla="*/ 3714750 w 11182350"/>
                <a:gd name="connsiteY2" fmla="*/ 1849967 h 2125924"/>
                <a:gd name="connsiteX3" fmla="*/ 5676900 w 11182350"/>
                <a:gd name="connsiteY3" fmla="*/ 2116667 h 2125924"/>
                <a:gd name="connsiteX4" fmla="*/ 5943600 w 11182350"/>
                <a:gd name="connsiteY4" fmla="*/ 1830917 h 2125924"/>
                <a:gd name="connsiteX5" fmla="*/ 6324600 w 11182350"/>
                <a:gd name="connsiteY5" fmla="*/ 2097617 h 2125924"/>
                <a:gd name="connsiteX6" fmla="*/ 7829550 w 11182350"/>
                <a:gd name="connsiteY6" fmla="*/ 1126067 h 2125924"/>
                <a:gd name="connsiteX7" fmla="*/ 8782050 w 11182350"/>
                <a:gd name="connsiteY7" fmla="*/ 78317 h 2125924"/>
                <a:gd name="connsiteX8" fmla="*/ 11182350 w 11182350"/>
                <a:gd name="connsiteY8" fmla="*/ 59267 h 2125924"/>
                <a:gd name="connsiteX0" fmla="*/ 0 w 11182350"/>
                <a:gd name="connsiteY0" fmla="*/ 76292 h 2104849"/>
                <a:gd name="connsiteX1" fmla="*/ 2628900 w 11182350"/>
                <a:gd name="connsiteY1" fmla="*/ 19142 h 2104849"/>
                <a:gd name="connsiteX2" fmla="*/ 3714750 w 11182350"/>
                <a:gd name="connsiteY2" fmla="*/ 1828892 h 2104849"/>
                <a:gd name="connsiteX3" fmla="*/ 5676900 w 11182350"/>
                <a:gd name="connsiteY3" fmla="*/ 2095592 h 2104849"/>
                <a:gd name="connsiteX4" fmla="*/ 5943600 w 11182350"/>
                <a:gd name="connsiteY4" fmla="*/ 1809842 h 2104849"/>
                <a:gd name="connsiteX5" fmla="*/ 6324600 w 11182350"/>
                <a:gd name="connsiteY5" fmla="*/ 2076542 h 2104849"/>
                <a:gd name="connsiteX6" fmla="*/ 7829550 w 11182350"/>
                <a:gd name="connsiteY6" fmla="*/ 1104992 h 2104849"/>
                <a:gd name="connsiteX7" fmla="*/ 8782050 w 11182350"/>
                <a:gd name="connsiteY7" fmla="*/ 57242 h 2104849"/>
                <a:gd name="connsiteX8" fmla="*/ 11182350 w 11182350"/>
                <a:gd name="connsiteY8" fmla="*/ 38192 h 2104849"/>
                <a:gd name="connsiteX0" fmla="*/ 0 w 11201400"/>
                <a:gd name="connsiteY0" fmla="*/ 148264 h 2214921"/>
                <a:gd name="connsiteX1" fmla="*/ 2647950 w 11201400"/>
                <a:gd name="connsiteY1" fmla="*/ 129214 h 2214921"/>
                <a:gd name="connsiteX2" fmla="*/ 3733800 w 11201400"/>
                <a:gd name="connsiteY2" fmla="*/ 1938964 h 2214921"/>
                <a:gd name="connsiteX3" fmla="*/ 5695950 w 11201400"/>
                <a:gd name="connsiteY3" fmla="*/ 2205664 h 2214921"/>
                <a:gd name="connsiteX4" fmla="*/ 5962650 w 11201400"/>
                <a:gd name="connsiteY4" fmla="*/ 1919914 h 2214921"/>
                <a:gd name="connsiteX5" fmla="*/ 6343650 w 11201400"/>
                <a:gd name="connsiteY5" fmla="*/ 2186614 h 2214921"/>
                <a:gd name="connsiteX6" fmla="*/ 7848600 w 11201400"/>
                <a:gd name="connsiteY6" fmla="*/ 1215064 h 2214921"/>
                <a:gd name="connsiteX7" fmla="*/ 8801100 w 11201400"/>
                <a:gd name="connsiteY7" fmla="*/ 167314 h 2214921"/>
                <a:gd name="connsiteX8" fmla="*/ 11201400 w 11201400"/>
                <a:gd name="connsiteY8" fmla="*/ 148264 h 2214921"/>
                <a:gd name="connsiteX0" fmla="*/ 0 w 11201400"/>
                <a:gd name="connsiteY0" fmla="*/ 148264 h 2214921"/>
                <a:gd name="connsiteX1" fmla="*/ 2647950 w 11201400"/>
                <a:gd name="connsiteY1" fmla="*/ 129214 h 2214921"/>
                <a:gd name="connsiteX2" fmla="*/ 3733800 w 11201400"/>
                <a:gd name="connsiteY2" fmla="*/ 1938964 h 2214921"/>
                <a:gd name="connsiteX3" fmla="*/ 5695950 w 11201400"/>
                <a:gd name="connsiteY3" fmla="*/ 2205664 h 2214921"/>
                <a:gd name="connsiteX4" fmla="*/ 5962650 w 11201400"/>
                <a:gd name="connsiteY4" fmla="*/ 1919914 h 2214921"/>
                <a:gd name="connsiteX5" fmla="*/ 6343650 w 11201400"/>
                <a:gd name="connsiteY5" fmla="*/ 2186614 h 2214921"/>
                <a:gd name="connsiteX6" fmla="*/ 7848600 w 11201400"/>
                <a:gd name="connsiteY6" fmla="*/ 1215064 h 2214921"/>
                <a:gd name="connsiteX7" fmla="*/ 8801100 w 11201400"/>
                <a:gd name="connsiteY7" fmla="*/ 167314 h 2214921"/>
                <a:gd name="connsiteX8" fmla="*/ 11201400 w 11201400"/>
                <a:gd name="connsiteY8" fmla="*/ 148264 h 2214921"/>
                <a:gd name="connsiteX0" fmla="*/ 0 w 11201400"/>
                <a:gd name="connsiteY0" fmla="*/ 19050 h 2085707"/>
                <a:gd name="connsiteX1" fmla="*/ 2647950 w 11201400"/>
                <a:gd name="connsiteY1" fmla="*/ 0 h 2085707"/>
                <a:gd name="connsiteX2" fmla="*/ 3733800 w 11201400"/>
                <a:gd name="connsiteY2" fmla="*/ 1809750 h 2085707"/>
                <a:gd name="connsiteX3" fmla="*/ 5695950 w 11201400"/>
                <a:gd name="connsiteY3" fmla="*/ 2076450 h 2085707"/>
                <a:gd name="connsiteX4" fmla="*/ 5962650 w 11201400"/>
                <a:gd name="connsiteY4" fmla="*/ 1790700 h 2085707"/>
                <a:gd name="connsiteX5" fmla="*/ 6343650 w 11201400"/>
                <a:gd name="connsiteY5" fmla="*/ 2057400 h 2085707"/>
                <a:gd name="connsiteX6" fmla="*/ 7848600 w 11201400"/>
                <a:gd name="connsiteY6" fmla="*/ 1085850 h 2085707"/>
                <a:gd name="connsiteX7" fmla="*/ 8801100 w 11201400"/>
                <a:gd name="connsiteY7" fmla="*/ 38100 h 2085707"/>
                <a:gd name="connsiteX8" fmla="*/ 11201400 w 11201400"/>
                <a:gd name="connsiteY8" fmla="*/ 19050 h 208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01400" h="2085707">
                  <a:moveTo>
                    <a:pt x="0" y="19050"/>
                  </a:moveTo>
                  <a:lnTo>
                    <a:pt x="2647950" y="0"/>
                  </a:lnTo>
                  <a:cubicBezTo>
                    <a:pt x="3308350" y="12700"/>
                    <a:pt x="3225800" y="1463675"/>
                    <a:pt x="3733800" y="1809750"/>
                  </a:cubicBezTo>
                  <a:cubicBezTo>
                    <a:pt x="4241800" y="2155825"/>
                    <a:pt x="5324475" y="2079625"/>
                    <a:pt x="5695950" y="2076450"/>
                  </a:cubicBezTo>
                  <a:cubicBezTo>
                    <a:pt x="6067425" y="2073275"/>
                    <a:pt x="5854700" y="1793875"/>
                    <a:pt x="5962650" y="1790700"/>
                  </a:cubicBezTo>
                  <a:cubicBezTo>
                    <a:pt x="6070600" y="1787525"/>
                    <a:pt x="6029325" y="2174875"/>
                    <a:pt x="6343650" y="2057400"/>
                  </a:cubicBezTo>
                  <a:cubicBezTo>
                    <a:pt x="6657975" y="1939925"/>
                    <a:pt x="7381875" y="1593850"/>
                    <a:pt x="7848600" y="1085850"/>
                  </a:cubicBezTo>
                  <a:cubicBezTo>
                    <a:pt x="8315325" y="577850"/>
                    <a:pt x="8242300" y="101600"/>
                    <a:pt x="8801100" y="38100"/>
                  </a:cubicBezTo>
                  <a:cubicBezTo>
                    <a:pt x="9359900" y="-25400"/>
                    <a:pt x="8689975" y="44450"/>
                    <a:pt x="11201400" y="19050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F0E69D4-498D-41A4-B46D-76FF3D2F3C65}"/>
                </a:ext>
              </a:extLst>
            </p:cNvPr>
            <p:cNvCxnSpPr/>
            <p:nvPr/>
          </p:nvCxnSpPr>
          <p:spPr>
            <a:xfrm>
              <a:off x="5067300" y="21507450"/>
              <a:ext cx="19050" cy="55054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1433C99-74C8-43A2-BF2B-400D4D5CCCA5}"/>
                </a:ext>
              </a:extLst>
            </p:cNvPr>
            <p:cNvCxnSpPr/>
            <p:nvPr/>
          </p:nvCxnSpPr>
          <p:spPr>
            <a:xfrm>
              <a:off x="10934700" y="21545642"/>
              <a:ext cx="19050" cy="55054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0C0628-B460-44DC-9998-295430E07363}"/>
                </a:ext>
              </a:extLst>
            </p:cNvPr>
            <p:cNvCxnSpPr/>
            <p:nvPr/>
          </p:nvCxnSpPr>
          <p:spPr>
            <a:xfrm>
              <a:off x="8105004" y="21488492"/>
              <a:ext cx="19050" cy="550545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CFF2ED-464E-4F2D-B96C-FB39D98690EA}"/>
                </a:ext>
              </a:extLst>
            </p:cNvPr>
            <p:cNvSpPr txBox="1"/>
            <p:nvPr/>
          </p:nvSpPr>
          <p:spPr>
            <a:xfrm>
              <a:off x="5469241" y="20916813"/>
              <a:ext cx="3087190" cy="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Primary Reserve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797369-9FBD-4FB3-8D0F-02EB057934C1}"/>
                </a:ext>
              </a:extLst>
            </p:cNvPr>
            <p:cNvSpPr txBox="1"/>
            <p:nvPr/>
          </p:nvSpPr>
          <p:spPr>
            <a:xfrm>
              <a:off x="8124055" y="20939083"/>
              <a:ext cx="3155318" cy="494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Secondary Reserve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346814-B00B-47BD-BC57-556A0506E078}"/>
                </a:ext>
              </a:extLst>
            </p:cNvPr>
            <p:cNvSpPr txBox="1"/>
            <p:nvPr/>
          </p:nvSpPr>
          <p:spPr>
            <a:xfrm>
              <a:off x="5441035" y="25332800"/>
              <a:ext cx="2386014" cy="938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Stop the 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frequency drift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67ED3B-BB97-48FE-BC90-0DF750D6088E}"/>
                </a:ext>
              </a:extLst>
            </p:cNvPr>
            <p:cNvSpPr txBox="1"/>
            <p:nvPr/>
          </p:nvSpPr>
          <p:spPr>
            <a:xfrm>
              <a:off x="7999470" y="25361278"/>
              <a:ext cx="3121410" cy="9387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Get the frequency back to the normal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15A82-5F2E-4404-A327-F687644126AB}"/>
                </a:ext>
              </a:extLst>
            </p:cNvPr>
            <p:cNvSpPr txBox="1"/>
            <p:nvPr/>
          </p:nvSpPr>
          <p:spPr>
            <a:xfrm>
              <a:off x="11842592" y="26534601"/>
              <a:ext cx="2100465" cy="5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Time (min)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33CF1A-9003-4903-8B6C-6359A8BD28BA}"/>
                </a:ext>
              </a:extLst>
            </p:cNvPr>
            <p:cNvSpPr txBox="1"/>
            <p:nvPr/>
          </p:nvSpPr>
          <p:spPr>
            <a:xfrm rot="16200000">
              <a:off x="-29641" y="22643227"/>
              <a:ext cx="3674406" cy="5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Grid Frequency (Hz)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216476-79B6-4F27-9C44-BDAA8673CE7D}"/>
                </a:ext>
              </a:extLst>
            </p:cNvPr>
            <p:cNvSpPr txBox="1"/>
            <p:nvPr/>
          </p:nvSpPr>
          <p:spPr>
            <a:xfrm>
              <a:off x="2805809" y="23813119"/>
              <a:ext cx="5738289" cy="543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Nominal value (60Hz in the USA)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825A3B-F5D2-4227-B623-39CF49CEAC3D}"/>
                </a:ext>
              </a:extLst>
            </p:cNvPr>
            <p:cNvCxnSpPr/>
            <p:nvPr/>
          </p:nvCxnSpPr>
          <p:spPr>
            <a:xfrm flipH="1" flipV="1">
              <a:off x="2501253" y="21728251"/>
              <a:ext cx="633243" cy="20082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E0C1ED-A4D7-44F3-8757-602B06BD5387}"/>
                </a:ext>
              </a:extLst>
            </p:cNvPr>
            <p:cNvSpPr txBox="1"/>
            <p:nvPr/>
          </p:nvSpPr>
          <p:spPr>
            <a:xfrm>
              <a:off x="1744259" y="17465080"/>
              <a:ext cx="11462770" cy="1037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Gird Failure Event</a:t>
              </a:r>
            </a:p>
          </p:txBody>
        </p:sp>
        <p:sp>
          <p:nvSpPr>
            <p:cNvPr id="21" name="Down Arrow 45">
              <a:extLst>
                <a:ext uri="{FF2B5EF4-FFF2-40B4-BE49-F238E27FC236}">
                  <a16:creationId xmlns:a16="http://schemas.microsoft.com/office/drawing/2014/main" id="{19B0ACA5-3664-4010-B640-263B7D6C9055}"/>
                </a:ext>
              </a:extLst>
            </p:cNvPr>
            <p:cNvSpPr/>
            <p:nvPr/>
          </p:nvSpPr>
          <p:spPr>
            <a:xfrm>
              <a:off x="4729548" y="20173749"/>
              <a:ext cx="675504" cy="836742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F10DF7-C03A-421A-88DB-2FE331B798FF}"/>
                </a:ext>
              </a:extLst>
            </p:cNvPr>
            <p:cNvSpPr txBox="1"/>
            <p:nvPr/>
          </p:nvSpPr>
          <p:spPr>
            <a:xfrm>
              <a:off x="5396001" y="26532276"/>
              <a:ext cx="2496670" cy="543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 Generators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FCE56C-A262-4EB8-AFF6-6ED6017C00D3}"/>
                </a:ext>
              </a:extLst>
            </p:cNvPr>
            <p:cNvSpPr txBox="1"/>
            <p:nvPr/>
          </p:nvSpPr>
          <p:spPr>
            <a:xfrm>
              <a:off x="8486830" y="26534827"/>
              <a:ext cx="2146694" cy="543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eg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. Batteries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118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92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Ion Boardroom</vt:lpstr>
      <vt:lpstr>Machine Learning </vt:lpstr>
      <vt:lpstr>Dataset</vt:lpstr>
      <vt:lpstr>Feature Of dataset  /  Predict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</dc:title>
  <dc:creator>Hardik Bhadru</dc:creator>
  <cp:lastModifiedBy>Hardik Bhadru</cp:lastModifiedBy>
  <cp:revision>4</cp:revision>
  <dcterms:created xsi:type="dcterms:W3CDTF">2022-05-14T06:31:16Z</dcterms:created>
  <dcterms:modified xsi:type="dcterms:W3CDTF">2022-05-14T06:58:13Z</dcterms:modified>
</cp:coreProperties>
</file>