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3" r:id="rId8"/>
    <p:sldId id="264"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1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sam I" userId="945c4322417bfb0e" providerId="LiveId" clId="{113832A9-C936-41DB-9EE0-C18EB0666D05}"/>
    <pc:docChg chg="custSel addSld modSld">
      <pc:chgData name="Arsam I" userId="945c4322417bfb0e" providerId="LiveId" clId="{113832A9-C936-41DB-9EE0-C18EB0666D05}" dt="2023-04-22T08:33:13.383" v="1418" actId="20577"/>
      <pc:docMkLst>
        <pc:docMk/>
      </pc:docMkLst>
      <pc:sldChg chg="addSp modSp mod">
        <pc:chgData name="Arsam I" userId="945c4322417bfb0e" providerId="LiveId" clId="{113832A9-C936-41DB-9EE0-C18EB0666D05}" dt="2023-04-22T08:22:16.137" v="789" actId="120"/>
        <pc:sldMkLst>
          <pc:docMk/>
          <pc:sldMk cId="4193746662" sldId="257"/>
        </pc:sldMkLst>
        <pc:spChg chg="add mod">
          <ac:chgData name="Arsam I" userId="945c4322417bfb0e" providerId="LiveId" clId="{113832A9-C936-41DB-9EE0-C18EB0666D05}" dt="2023-04-22T07:32:59.610" v="18" actId="1036"/>
          <ac:spMkLst>
            <pc:docMk/>
            <pc:sldMk cId="4193746662" sldId="257"/>
            <ac:spMk id="6" creationId="{1F95EE6D-89BB-FF38-DCAD-361B24F0702A}"/>
          </ac:spMkLst>
        </pc:spChg>
        <pc:spChg chg="add mod">
          <ac:chgData name="Arsam I" userId="945c4322417bfb0e" providerId="LiveId" clId="{113832A9-C936-41DB-9EE0-C18EB0666D05}" dt="2023-04-22T07:37:50.970" v="594" actId="1076"/>
          <ac:spMkLst>
            <pc:docMk/>
            <pc:sldMk cId="4193746662" sldId="257"/>
            <ac:spMk id="7" creationId="{341C62EF-FBCD-A19E-5439-0F1179E78D63}"/>
          </ac:spMkLst>
        </pc:spChg>
        <pc:spChg chg="add mod">
          <ac:chgData name="Arsam I" userId="945c4322417bfb0e" providerId="LiveId" clId="{113832A9-C936-41DB-9EE0-C18EB0666D05}" dt="2023-04-22T08:22:16.137" v="789" actId="120"/>
          <ac:spMkLst>
            <pc:docMk/>
            <pc:sldMk cId="4193746662" sldId="257"/>
            <ac:spMk id="9" creationId="{AC00701A-8059-7675-9A96-7D62EA70FAA8}"/>
          </ac:spMkLst>
        </pc:spChg>
        <pc:picChg chg="add mod">
          <ac:chgData name="Arsam I" userId="945c4322417bfb0e" providerId="LiveId" clId="{113832A9-C936-41DB-9EE0-C18EB0666D05}" dt="2023-04-22T07:32:59.610" v="18" actId="1036"/>
          <ac:picMkLst>
            <pc:docMk/>
            <pc:sldMk cId="4193746662" sldId="257"/>
            <ac:picMk id="4" creationId="{7D6FFCDB-54A2-D3EB-7A57-C8EFE552EBCE}"/>
          </ac:picMkLst>
        </pc:picChg>
      </pc:sldChg>
      <pc:sldChg chg="addSp delSp modSp mod">
        <pc:chgData name="Arsam I" userId="945c4322417bfb0e" providerId="LiveId" clId="{113832A9-C936-41DB-9EE0-C18EB0666D05}" dt="2023-04-22T08:25:09.879" v="990" actId="207"/>
        <pc:sldMkLst>
          <pc:docMk/>
          <pc:sldMk cId="465517859" sldId="258"/>
        </pc:sldMkLst>
        <pc:spChg chg="add del">
          <ac:chgData name="Arsam I" userId="945c4322417bfb0e" providerId="LiveId" clId="{113832A9-C936-41DB-9EE0-C18EB0666D05}" dt="2023-04-22T08:19:45.141" v="600"/>
          <ac:spMkLst>
            <pc:docMk/>
            <pc:sldMk cId="465517859" sldId="258"/>
            <ac:spMk id="2" creationId="{ECCBCBF5-C5DA-5C85-D998-CB52F877E1A7}"/>
          </ac:spMkLst>
        </pc:spChg>
        <pc:spChg chg="add mod">
          <ac:chgData name="Arsam I" userId="945c4322417bfb0e" providerId="LiveId" clId="{113832A9-C936-41DB-9EE0-C18EB0666D05}" dt="2023-04-22T08:22:39.823" v="844" actId="20577"/>
          <ac:spMkLst>
            <pc:docMk/>
            <pc:sldMk cId="465517859" sldId="258"/>
            <ac:spMk id="4" creationId="{8AC35D78-D506-C3D2-277F-4D1A23A78938}"/>
          </ac:spMkLst>
        </pc:spChg>
        <pc:spChg chg="add mod">
          <ac:chgData name="Arsam I" userId="945c4322417bfb0e" providerId="LiveId" clId="{113832A9-C936-41DB-9EE0-C18EB0666D05}" dt="2023-04-22T08:25:09.879" v="990" actId="207"/>
          <ac:spMkLst>
            <pc:docMk/>
            <pc:sldMk cId="465517859" sldId="258"/>
            <ac:spMk id="6" creationId="{7BEB7BA4-E66D-2626-7B07-E155A9AB2A25}"/>
          </ac:spMkLst>
        </pc:spChg>
        <pc:picChg chg="add mod">
          <ac:chgData name="Arsam I" userId="945c4322417bfb0e" providerId="LiveId" clId="{113832A9-C936-41DB-9EE0-C18EB0666D05}" dt="2023-04-22T08:20:06.039" v="603" actId="1076"/>
          <ac:picMkLst>
            <pc:docMk/>
            <pc:sldMk cId="465517859" sldId="258"/>
            <ac:picMk id="3" creationId="{39FAEA65-4FDD-56E7-E8DF-3AB8FF16FE95}"/>
          </ac:picMkLst>
        </pc:picChg>
        <pc:picChg chg="add del mod">
          <ac:chgData name="Arsam I" userId="945c4322417bfb0e" providerId="LiveId" clId="{113832A9-C936-41DB-9EE0-C18EB0666D05}" dt="2023-04-22T08:20:08.096" v="604" actId="478"/>
          <ac:picMkLst>
            <pc:docMk/>
            <pc:sldMk cId="465517859" sldId="258"/>
            <ac:picMk id="1026" creationId="{A26ED72C-DE9B-CAFC-C7EF-FEF52628748C}"/>
          </ac:picMkLst>
        </pc:picChg>
      </pc:sldChg>
      <pc:sldChg chg="addSp modSp mod">
        <pc:chgData name="Arsam I" userId="945c4322417bfb0e" providerId="LiveId" clId="{113832A9-C936-41DB-9EE0-C18EB0666D05}" dt="2023-04-22T08:25:11.994" v="991"/>
        <pc:sldMkLst>
          <pc:docMk/>
          <pc:sldMk cId="1162239586" sldId="259"/>
        </pc:sldMkLst>
        <pc:spChg chg="add mod">
          <ac:chgData name="Arsam I" userId="945c4322417bfb0e" providerId="LiveId" clId="{113832A9-C936-41DB-9EE0-C18EB0666D05}" dt="2023-04-22T08:24:54.759" v="974" actId="20577"/>
          <ac:spMkLst>
            <pc:docMk/>
            <pc:sldMk cId="1162239586" sldId="259"/>
            <ac:spMk id="3" creationId="{5A243744-819F-12F8-8AEA-5A590961FC5D}"/>
          </ac:spMkLst>
        </pc:spChg>
        <pc:spChg chg="add mod">
          <ac:chgData name="Arsam I" userId="945c4322417bfb0e" providerId="LiveId" clId="{113832A9-C936-41DB-9EE0-C18EB0666D05}" dt="2023-04-22T08:25:11.994" v="991"/>
          <ac:spMkLst>
            <pc:docMk/>
            <pc:sldMk cId="1162239586" sldId="259"/>
            <ac:spMk id="4" creationId="{8F1E4D7A-5FF9-DEBC-394D-B4B8C2052F43}"/>
          </ac:spMkLst>
        </pc:spChg>
        <pc:picChg chg="add mod">
          <ac:chgData name="Arsam I" userId="945c4322417bfb0e" providerId="LiveId" clId="{113832A9-C936-41DB-9EE0-C18EB0666D05}" dt="2023-04-22T08:24:27.413" v="903" actId="1076"/>
          <ac:picMkLst>
            <pc:docMk/>
            <pc:sldMk cId="1162239586" sldId="259"/>
            <ac:picMk id="2" creationId="{D5CEEDE6-876B-632C-3EBA-3DFCD3696A14}"/>
          </ac:picMkLst>
        </pc:picChg>
      </pc:sldChg>
      <pc:sldChg chg="addSp modSp mod">
        <pc:chgData name="Arsam I" userId="945c4322417bfb0e" providerId="LiveId" clId="{113832A9-C936-41DB-9EE0-C18EB0666D05}" dt="2023-04-22T08:26:58.375" v="1002" actId="20577"/>
        <pc:sldMkLst>
          <pc:docMk/>
          <pc:sldMk cId="3188925017" sldId="260"/>
        </pc:sldMkLst>
        <pc:spChg chg="add mod">
          <ac:chgData name="Arsam I" userId="945c4322417bfb0e" providerId="LiveId" clId="{113832A9-C936-41DB-9EE0-C18EB0666D05}" dt="2023-04-22T08:26:48.389" v="995"/>
          <ac:spMkLst>
            <pc:docMk/>
            <pc:sldMk cId="3188925017" sldId="260"/>
            <ac:spMk id="2" creationId="{CDDCE7E1-037D-3CAE-0799-E65447213977}"/>
          </ac:spMkLst>
        </pc:spChg>
        <pc:spChg chg="add mod">
          <ac:chgData name="Arsam I" userId="945c4322417bfb0e" providerId="LiveId" clId="{113832A9-C936-41DB-9EE0-C18EB0666D05}" dt="2023-04-22T08:26:58.375" v="1002" actId="20577"/>
          <ac:spMkLst>
            <pc:docMk/>
            <pc:sldMk cId="3188925017" sldId="260"/>
            <ac:spMk id="3" creationId="{811B591D-EF33-DE12-1FD7-AD37C3A9718F}"/>
          </ac:spMkLst>
        </pc:spChg>
        <pc:picChg chg="add mod">
          <ac:chgData name="Arsam I" userId="945c4322417bfb0e" providerId="LiveId" clId="{113832A9-C936-41DB-9EE0-C18EB0666D05}" dt="2023-04-22T08:26:44.800" v="994" actId="14100"/>
          <ac:picMkLst>
            <pc:docMk/>
            <pc:sldMk cId="3188925017" sldId="260"/>
            <ac:picMk id="2050" creationId="{B7FBBE28-C3C6-0FBB-7B98-F118C045EA1B}"/>
          </ac:picMkLst>
        </pc:picChg>
      </pc:sldChg>
      <pc:sldChg chg="addSp modSp mod">
        <pc:chgData name="Arsam I" userId="945c4322417bfb0e" providerId="LiveId" clId="{113832A9-C936-41DB-9EE0-C18EB0666D05}" dt="2023-04-22T08:32:47.216" v="1405" actId="313"/>
        <pc:sldMkLst>
          <pc:docMk/>
          <pc:sldMk cId="1547528646" sldId="261"/>
        </pc:sldMkLst>
        <pc:spChg chg="add mod">
          <ac:chgData name="Arsam I" userId="945c4322417bfb0e" providerId="LiveId" clId="{113832A9-C936-41DB-9EE0-C18EB0666D05}" dt="2023-04-22T08:28:52.511" v="1061" actId="20577"/>
          <ac:spMkLst>
            <pc:docMk/>
            <pc:sldMk cId="1547528646" sldId="261"/>
            <ac:spMk id="2" creationId="{9FE3AD33-CD87-D230-1B1C-6BCA749BB98B}"/>
          </ac:spMkLst>
        </pc:spChg>
        <pc:spChg chg="add mod">
          <ac:chgData name="Arsam I" userId="945c4322417bfb0e" providerId="LiveId" clId="{113832A9-C936-41DB-9EE0-C18EB0666D05}" dt="2023-04-22T08:32:47.216" v="1405" actId="313"/>
          <ac:spMkLst>
            <pc:docMk/>
            <pc:sldMk cId="1547528646" sldId="261"/>
            <ac:spMk id="3" creationId="{1AAC733D-0A89-36A1-5736-7E4C20043780}"/>
          </ac:spMkLst>
        </pc:spChg>
        <pc:spChg chg="add mod">
          <ac:chgData name="Arsam I" userId="945c4322417bfb0e" providerId="LiveId" clId="{113832A9-C936-41DB-9EE0-C18EB0666D05}" dt="2023-04-22T08:30:45.608" v="1072" actId="14100"/>
          <ac:spMkLst>
            <pc:docMk/>
            <pc:sldMk cId="1547528646" sldId="261"/>
            <ac:spMk id="7" creationId="{BB6E2D64-5E2D-8417-6BAE-E896BC9F2DEE}"/>
          </ac:spMkLst>
        </pc:spChg>
        <pc:picChg chg="add mod">
          <ac:chgData name="Arsam I" userId="945c4322417bfb0e" providerId="LiveId" clId="{113832A9-C936-41DB-9EE0-C18EB0666D05}" dt="2023-04-22T08:30:34.020" v="1069" actId="1076"/>
          <ac:picMkLst>
            <pc:docMk/>
            <pc:sldMk cId="1547528646" sldId="261"/>
            <ac:picMk id="6" creationId="{1501491F-A4F8-A84F-D5EA-D598E6F391C5}"/>
          </ac:picMkLst>
        </pc:picChg>
        <pc:picChg chg="add mod">
          <ac:chgData name="Arsam I" userId="945c4322417bfb0e" providerId="LiveId" clId="{113832A9-C936-41DB-9EE0-C18EB0666D05}" dt="2023-04-22T08:29:07.908" v="1065" actId="1076"/>
          <ac:picMkLst>
            <pc:docMk/>
            <pc:sldMk cId="1547528646" sldId="261"/>
            <ac:picMk id="4098" creationId="{2C8EE7D6-FE25-BA22-92D0-E58B4E9C8FA2}"/>
          </ac:picMkLst>
        </pc:picChg>
      </pc:sldChg>
      <pc:sldChg chg="addSp delSp modSp add mod">
        <pc:chgData name="Arsam I" userId="945c4322417bfb0e" providerId="LiveId" clId="{113832A9-C936-41DB-9EE0-C18EB0666D05}" dt="2023-04-22T08:33:13.383" v="1418" actId="20577"/>
        <pc:sldMkLst>
          <pc:docMk/>
          <pc:sldMk cId="1097025342" sldId="262"/>
        </pc:sldMkLst>
        <pc:spChg chg="add mod">
          <ac:chgData name="Arsam I" userId="945c4322417bfb0e" providerId="LiveId" clId="{113832A9-C936-41DB-9EE0-C18EB0666D05}" dt="2023-04-22T08:33:13.383" v="1418" actId="20577"/>
          <ac:spMkLst>
            <pc:docMk/>
            <pc:sldMk cId="1097025342" sldId="262"/>
            <ac:spMk id="2" creationId="{0AAA1504-5528-5BEA-3E8A-A7D30337E8C2}"/>
          </ac:spMkLst>
        </pc:spChg>
        <pc:spChg chg="del">
          <ac:chgData name="Arsam I" userId="945c4322417bfb0e" providerId="LiveId" clId="{113832A9-C936-41DB-9EE0-C18EB0666D05}" dt="2023-04-22T08:33:02.894" v="1408" actId="478"/>
          <ac:spMkLst>
            <pc:docMk/>
            <pc:sldMk cId="1097025342" sldId="262"/>
            <ac:spMk id="6" creationId="{1F95EE6D-89BB-FF38-DCAD-361B24F0702A}"/>
          </ac:spMkLst>
        </pc:spChg>
        <pc:spChg chg="del">
          <ac:chgData name="Arsam I" userId="945c4322417bfb0e" providerId="LiveId" clId="{113832A9-C936-41DB-9EE0-C18EB0666D05}" dt="2023-04-22T08:33:05.302" v="1410" actId="478"/>
          <ac:spMkLst>
            <pc:docMk/>
            <pc:sldMk cId="1097025342" sldId="262"/>
            <ac:spMk id="7" creationId="{341C62EF-FBCD-A19E-5439-0F1179E78D63}"/>
          </ac:spMkLst>
        </pc:spChg>
        <pc:spChg chg="del">
          <ac:chgData name="Arsam I" userId="945c4322417bfb0e" providerId="LiveId" clId="{113832A9-C936-41DB-9EE0-C18EB0666D05}" dt="2023-04-22T08:33:04.102" v="1409" actId="478"/>
          <ac:spMkLst>
            <pc:docMk/>
            <pc:sldMk cId="1097025342" sldId="262"/>
            <ac:spMk id="9" creationId="{AC00701A-8059-7675-9A96-7D62EA70FAA8}"/>
          </ac:spMkLst>
        </pc:spChg>
        <pc:picChg chg="del">
          <ac:chgData name="Arsam I" userId="945c4322417bfb0e" providerId="LiveId" clId="{113832A9-C936-41DB-9EE0-C18EB0666D05}" dt="2023-04-22T08:33:01.942" v="1407" actId="478"/>
          <ac:picMkLst>
            <pc:docMk/>
            <pc:sldMk cId="1097025342" sldId="262"/>
            <ac:picMk id="4" creationId="{7D6FFCDB-54A2-D3EB-7A57-C8EFE552EBC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95AC6-95F9-7A52-0C6E-12022E0FDD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6A445C0-9EAF-225C-C9D3-FE58AD001C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97E70FF-B641-9653-7221-0E95600B0414}"/>
              </a:ext>
            </a:extLst>
          </p:cNvPr>
          <p:cNvSpPr>
            <a:spLocks noGrp="1"/>
          </p:cNvSpPr>
          <p:nvPr>
            <p:ph type="dt" sz="half" idx="10"/>
          </p:nvPr>
        </p:nvSpPr>
        <p:spPr/>
        <p:txBody>
          <a:bodyPr/>
          <a:lstStyle/>
          <a:p>
            <a:fld id="{A4FA1B6B-85ED-4091-A6C8-E8C4F99EF887}" type="datetimeFigureOut">
              <a:rPr lang="en-CA" smtClean="0"/>
              <a:t>2023-04-23</a:t>
            </a:fld>
            <a:endParaRPr lang="en-CA"/>
          </a:p>
        </p:txBody>
      </p:sp>
      <p:sp>
        <p:nvSpPr>
          <p:cNvPr id="5" name="Footer Placeholder 4">
            <a:extLst>
              <a:ext uri="{FF2B5EF4-FFF2-40B4-BE49-F238E27FC236}">
                <a16:creationId xmlns:a16="http://schemas.microsoft.com/office/drawing/2014/main" id="{030DD6E0-D0F4-F8F2-57B5-ED7C6D1D55E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6B1F4B3-87B5-05F5-A748-1B08E3BB07A5}"/>
              </a:ext>
            </a:extLst>
          </p:cNvPr>
          <p:cNvSpPr>
            <a:spLocks noGrp="1"/>
          </p:cNvSpPr>
          <p:nvPr>
            <p:ph type="sldNum" sz="quarter" idx="12"/>
          </p:nvPr>
        </p:nvSpPr>
        <p:spPr/>
        <p:txBody>
          <a:bodyPr/>
          <a:lstStyle/>
          <a:p>
            <a:fld id="{404C84D8-D048-4BF1-84C3-94B19A6E8624}" type="slidenum">
              <a:rPr lang="en-CA" smtClean="0"/>
              <a:t>‹#›</a:t>
            </a:fld>
            <a:endParaRPr lang="en-CA"/>
          </a:p>
        </p:txBody>
      </p:sp>
    </p:spTree>
    <p:extLst>
      <p:ext uri="{BB962C8B-B14F-4D97-AF65-F5344CB8AC3E}">
        <p14:creationId xmlns:p14="http://schemas.microsoft.com/office/powerpoint/2010/main" val="373119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F6AF-0E0D-ED1A-42DF-CB3093DD4FC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35B9CEA-5612-069E-C5C2-B35DD4D7BA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6A28BA0-72BF-0CA6-B7E7-B99148763C03}"/>
              </a:ext>
            </a:extLst>
          </p:cNvPr>
          <p:cNvSpPr>
            <a:spLocks noGrp="1"/>
          </p:cNvSpPr>
          <p:nvPr>
            <p:ph type="dt" sz="half" idx="10"/>
          </p:nvPr>
        </p:nvSpPr>
        <p:spPr/>
        <p:txBody>
          <a:bodyPr/>
          <a:lstStyle/>
          <a:p>
            <a:fld id="{A4FA1B6B-85ED-4091-A6C8-E8C4F99EF887}" type="datetimeFigureOut">
              <a:rPr lang="en-CA" smtClean="0"/>
              <a:t>2023-04-23</a:t>
            </a:fld>
            <a:endParaRPr lang="en-CA"/>
          </a:p>
        </p:txBody>
      </p:sp>
      <p:sp>
        <p:nvSpPr>
          <p:cNvPr id="5" name="Footer Placeholder 4">
            <a:extLst>
              <a:ext uri="{FF2B5EF4-FFF2-40B4-BE49-F238E27FC236}">
                <a16:creationId xmlns:a16="http://schemas.microsoft.com/office/drawing/2014/main" id="{E6BF11A1-6C46-0A38-E0B3-E6307553AF2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43557DD-1BFF-0790-9DCA-C0EACEADED9F}"/>
              </a:ext>
            </a:extLst>
          </p:cNvPr>
          <p:cNvSpPr>
            <a:spLocks noGrp="1"/>
          </p:cNvSpPr>
          <p:nvPr>
            <p:ph type="sldNum" sz="quarter" idx="12"/>
          </p:nvPr>
        </p:nvSpPr>
        <p:spPr/>
        <p:txBody>
          <a:bodyPr/>
          <a:lstStyle/>
          <a:p>
            <a:fld id="{404C84D8-D048-4BF1-84C3-94B19A6E8624}" type="slidenum">
              <a:rPr lang="en-CA" smtClean="0"/>
              <a:t>‹#›</a:t>
            </a:fld>
            <a:endParaRPr lang="en-CA"/>
          </a:p>
        </p:txBody>
      </p:sp>
    </p:spTree>
    <p:extLst>
      <p:ext uri="{BB962C8B-B14F-4D97-AF65-F5344CB8AC3E}">
        <p14:creationId xmlns:p14="http://schemas.microsoft.com/office/powerpoint/2010/main" val="363671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144F08-59B9-B864-8B91-69C7B5918D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FA48EBB-225A-AA8B-112D-E137E5E55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1FA58A3-F5EB-79B9-0BBC-813D0102F4B9}"/>
              </a:ext>
            </a:extLst>
          </p:cNvPr>
          <p:cNvSpPr>
            <a:spLocks noGrp="1"/>
          </p:cNvSpPr>
          <p:nvPr>
            <p:ph type="dt" sz="half" idx="10"/>
          </p:nvPr>
        </p:nvSpPr>
        <p:spPr/>
        <p:txBody>
          <a:bodyPr/>
          <a:lstStyle/>
          <a:p>
            <a:fld id="{A4FA1B6B-85ED-4091-A6C8-E8C4F99EF887}" type="datetimeFigureOut">
              <a:rPr lang="en-CA" smtClean="0"/>
              <a:t>2023-04-23</a:t>
            </a:fld>
            <a:endParaRPr lang="en-CA"/>
          </a:p>
        </p:txBody>
      </p:sp>
      <p:sp>
        <p:nvSpPr>
          <p:cNvPr id="5" name="Footer Placeholder 4">
            <a:extLst>
              <a:ext uri="{FF2B5EF4-FFF2-40B4-BE49-F238E27FC236}">
                <a16:creationId xmlns:a16="http://schemas.microsoft.com/office/drawing/2014/main" id="{65E51FFF-5D13-AD7F-1DEF-380C970582B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AF3011D-9AEF-3D81-008E-B3D3DDC31F9E}"/>
              </a:ext>
            </a:extLst>
          </p:cNvPr>
          <p:cNvSpPr>
            <a:spLocks noGrp="1"/>
          </p:cNvSpPr>
          <p:nvPr>
            <p:ph type="sldNum" sz="quarter" idx="12"/>
          </p:nvPr>
        </p:nvSpPr>
        <p:spPr/>
        <p:txBody>
          <a:bodyPr/>
          <a:lstStyle/>
          <a:p>
            <a:fld id="{404C84D8-D048-4BF1-84C3-94B19A6E8624}" type="slidenum">
              <a:rPr lang="en-CA" smtClean="0"/>
              <a:t>‹#›</a:t>
            </a:fld>
            <a:endParaRPr lang="en-CA"/>
          </a:p>
        </p:txBody>
      </p:sp>
    </p:spTree>
    <p:extLst>
      <p:ext uri="{BB962C8B-B14F-4D97-AF65-F5344CB8AC3E}">
        <p14:creationId xmlns:p14="http://schemas.microsoft.com/office/powerpoint/2010/main" val="138800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47689-501D-5E39-6F22-62CB9F87951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C5AFBDB-FE3C-BDB3-C670-5E63D4206D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F87D3D7-414A-9FCC-3C6E-2CA206D6ED30}"/>
              </a:ext>
            </a:extLst>
          </p:cNvPr>
          <p:cNvSpPr>
            <a:spLocks noGrp="1"/>
          </p:cNvSpPr>
          <p:nvPr>
            <p:ph type="dt" sz="half" idx="10"/>
          </p:nvPr>
        </p:nvSpPr>
        <p:spPr/>
        <p:txBody>
          <a:bodyPr/>
          <a:lstStyle/>
          <a:p>
            <a:fld id="{A4FA1B6B-85ED-4091-A6C8-E8C4F99EF887}" type="datetimeFigureOut">
              <a:rPr lang="en-CA" smtClean="0"/>
              <a:t>2023-04-23</a:t>
            </a:fld>
            <a:endParaRPr lang="en-CA"/>
          </a:p>
        </p:txBody>
      </p:sp>
      <p:sp>
        <p:nvSpPr>
          <p:cNvPr id="5" name="Footer Placeholder 4">
            <a:extLst>
              <a:ext uri="{FF2B5EF4-FFF2-40B4-BE49-F238E27FC236}">
                <a16:creationId xmlns:a16="http://schemas.microsoft.com/office/drawing/2014/main" id="{DB92ED54-A20D-C4F0-7F98-DFB870F14C2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FAFF54A-016E-3E01-4BB5-C9108F391FEF}"/>
              </a:ext>
            </a:extLst>
          </p:cNvPr>
          <p:cNvSpPr>
            <a:spLocks noGrp="1"/>
          </p:cNvSpPr>
          <p:nvPr>
            <p:ph type="sldNum" sz="quarter" idx="12"/>
          </p:nvPr>
        </p:nvSpPr>
        <p:spPr/>
        <p:txBody>
          <a:bodyPr/>
          <a:lstStyle/>
          <a:p>
            <a:fld id="{404C84D8-D048-4BF1-84C3-94B19A6E8624}" type="slidenum">
              <a:rPr lang="en-CA" smtClean="0"/>
              <a:t>‹#›</a:t>
            </a:fld>
            <a:endParaRPr lang="en-CA"/>
          </a:p>
        </p:txBody>
      </p:sp>
    </p:spTree>
    <p:extLst>
      <p:ext uri="{BB962C8B-B14F-4D97-AF65-F5344CB8AC3E}">
        <p14:creationId xmlns:p14="http://schemas.microsoft.com/office/powerpoint/2010/main" val="3156059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FC9EB-B706-BE97-CF8C-3C07D08C81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F16327E-95C5-C0AF-B3A6-3AB47232CE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E516ED-A6CA-EB6D-6BD2-8F8EC658BB34}"/>
              </a:ext>
            </a:extLst>
          </p:cNvPr>
          <p:cNvSpPr>
            <a:spLocks noGrp="1"/>
          </p:cNvSpPr>
          <p:nvPr>
            <p:ph type="dt" sz="half" idx="10"/>
          </p:nvPr>
        </p:nvSpPr>
        <p:spPr/>
        <p:txBody>
          <a:bodyPr/>
          <a:lstStyle/>
          <a:p>
            <a:fld id="{A4FA1B6B-85ED-4091-A6C8-E8C4F99EF887}" type="datetimeFigureOut">
              <a:rPr lang="en-CA" smtClean="0"/>
              <a:t>2023-04-23</a:t>
            </a:fld>
            <a:endParaRPr lang="en-CA"/>
          </a:p>
        </p:txBody>
      </p:sp>
      <p:sp>
        <p:nvSpPr>
          <p:cNvPr id="5" name="Footer Placeholder 4">
            <a:extLst>
              <a:ext uri="{FF2B5EF4-FFF2-40B4-BE49-F238E27FC236}">
                <a16:creationId xmlns:a16="http://schemas.microsoft.com/office/drawing/2014/main" id="{74E6D907-9CE7-A1EA-2C2E-E4C10D29BE5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D8C772-6A8F-77B6-27CC-82EC6C7FDCB7}"/>
              </a:ext>
            </a:extLst>
          </p:cNvPr>
          <p:cNvSpPr>
            <a:spLocks noGrp="1"/>
          </p:cNvSpPr>
          <p:nvPr>
            <p:ph type="sldNum" sz="quarter" idx="12"/>
          </p:nvPr>
        </p:nvSpPr>
        <p:spPr/>
        <p:txBody>
          <a:bodyPr/>
          <a:lstStyle/>
          <a:p>
            <a:fld id="{404C84D8-D048-4BF1-84C3-94B19A6E8624}" type="slidenum">
              <a:rPr lang="en-CA" smtClean="0"/>
              <a:t>‹#›</a:t>
            </a:fld>
            <a:endParaRPr lang="en-CA"/>
          </a:p>
        </p:txBody>
      </p:sp>
    </p:spTree>
    <p:extLst>
      <p:ext uri="{BB962C8B-B14F-4D97-AF65-F5344CB8AC3E}">
        <p14:creationId xmlns:p14="http://schemas.microsoft.com/office/powerpoint/2010/main" val="123486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91D70-159D-D7E3-AF8C-54EFF47DE5C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837742A-E196-B265-C311-C5637F5A10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2F6877B-3FA7-FDA5-FF0B-A519055861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BF0ECDB-6187-A69A-4F5A-45671E42ACF0}"/>
              </a:ext>
            </a:extLst>
          </p:cNvPr>
          <p:cNvSpPr>
            <a:spLocks noGrp="1"/>
          </p:cNvSpPr>
          <p:nvPr>
            <p:ph type="dt" sz="half" idx="10"/>
          </p:nvPr>
        </p:nvSpPr>
        <p:spPr/>
        <p:txBody>
          <a:bodyPr/>
          <a:lstStyle/>
          <a:p>
            <a:fld id="{A4FA1B6B-85ED-4091-A6C8-E8C4F99EF887}" type="datetimeFigureOut">
              <a:rPr lang="en-CA" smtClean="0"/>
              <a:t>2023-04-23</a:t>
            </a:fld>
            <a:endParaRPr lang="en-CA"/>
          </a:p>
        </p:txBody>
      </p:sp>
      <p:sp>
        <p:nvSpPr>
          <p:cNvPr id="6" name="Footer Placeholder 5">
            <a:extLst>
              <a:ext uri="{FF2B5EF4-FFF2-40B4-BE49-F238E27FC236}">
                <a16:creationId xmlns:a16="http://schemas.microsoft.com/office/drawing/2014/main" id="{37CC1C97-05B7-4161-3CCA-CFEC274370D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C878278-8CB9-1B86-C2A9-647BAF9E9C03}"/>
              </a:ext>
            </a:extLst>
          </p:cNvPr>
          <p:cNvSpPr>
            <a:spLocks noGrp="1"/>
          </p:cNvSpPr>
          <p:nvPr>
            <p:ph type="sldNum" sz="quarter" idx="12"/>
          </p:nvPr>
        </p:nvSpPr>
        <p:spPr/>
        <p:txBody>
          <a:bodyPr/>
          <a:lstStyle/>
          <a:p>
            <a:fld id="{404C84D8-D048-4BF1-84C3-94B19A6E8624}" type="slidenum">
              <a:rPr lang="en-CA" smtClean="0"/>
              <a:t>‹#›</a:t>
            </a:fld>
            <a:endParaRPr lang="en-CA"/>
          </a:p>
        </p:txBody>
      </p:sp>
    </p:spTree>
    <p:extLst>
      <p:ext uri="{BB962C8B-B14F-4D97-AF65-F5344CB8AC3E}">
        <p14:creationId xmlns:p14="http://schemas.microsoft.com/office/powerpoint/2010/main" val="283182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2F1F-7A70-ED65-F011-172149ED5C4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89FC3DD-3F85-2454-BF4B-828211402E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52D59F-7694-2BF5-B690-E487973F73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25A8994-B2CB-FC65-A15C-828FD01EC9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E2B18D-48C7-BC77-631A-056621E384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88C9D1F-3F89-D02D-7636-6C23BF486D25}"/>
              </a:ext>
            </a:extLst>
          </p:cNvPr>
          <p:cNvSpPr>
            <a:spLocks noGrp="1"/>
          </p:cNvSpPr>
          <p:nvPr>
            <p:ph type="dt" sz="half" idx="10"/>
          </p:nvPr>
        </p:nvSpPr>
        <p:spPr/>
        <p:txBody>
          <a:bodyPr/>
          <a:lstStyle/>
          <a:p>
            <a:fld id="{A4FA1B6B-85ED-4091-A6C8-E8C4F99EF887}" type="datetimeFigureOut">
              <a:rPr lang="en-CA" smtClean="0"/>
              <a:t>2023-04-23</a:t>
            </a:fld>
            <a:endParaRPr lang="en-CA"/>
          </a:p>
        </p:txBody>
      </p:sp>
      <p:sp>
        <p:nvSpPr>
          <p:cNvPr id="8" name="Footer Placeholder 7">
            <a:extLst>
              <a:ext uri="{FF2B5EF4-FFF2-40B4-BE49-F238E27FC236}">
                <a16:creationId xmlns:a16="http://schemas.microsoft.com/office/drawing/2014/main" id="{F8657681-FCCF-8E82-7D0A-E4220C5F29F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01EDEF9-0554-49A6-7EFB-3CC138791759}"/>
              </a:ext>
            </a:extLst>
          </p:cNvPr>
          <p:cNvSpPr>
            <a:spLocks noGrp="1"/>
          </p:cNvSpPr>
          <p:nvPr>
            <p:ph type="sldNum" sz="quarter" idx="12"/>
          </p:nvPr>
        </p:nvSpPr>
        <p:spPr/>
        <p:txBody>
          <a:bodyPr/>
          <a:lstStyle/>
          <a:p>
            <a:fld id="{404C84D8-D048-4BF1-84C3-94B19A6E8624}" type="slidenum">
              <a:rPr lang="en-CA" smtClean="0"/>
              <a:t>‹#›</a:t>
            </a:fld>
            <a:endParaRPr lang="en-CA"/>
          </a:p>
        </p:txBody>
      </p:sp>
    </p:spTree>
    <p:extLst>
      <p:ext uri="{BB962C8B-B14F-4D97-AF65-F5344CB8AC3E}">
        <p14:creationId xmlns:p14="http://schemas.microsoft.com/office/powerpoint/2010/main" val="3264745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E88A-E5CE-0361-E1F1-FB45E8BE1C1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63917B2-FAD2-6411-53F1-7B551CFF483E}"/>
              </a:ext>
            </a:extLst>
          </p:cNvPr>
          <p:cNvSpPr>
            <a:spLocks noGrp="1"/>
          </p:cNvSpPr>
          <p:nvPr>
            <p:ph type="dt" sz="half" idx="10"/>
          </p:nvPr>
        </p:nvSpPr>
        <p:spPr/>
        <p:txBody>
          <a:bodyPr/>
          <a:lstStyle/>
          <a:p>
            <a:fld id="{A4FA1B6B-85ED-4091-A6C8-E8C4F99EF887}" type="datetimeFigureOut">
              <a:rPr lang="en-CA" smtClean="0"/>
              <a:t>2023-04-23</a:t>
            </a:fld>
            <a:endParaRPr lang="en-CA"/>
          </a:p>
        </p:txBody>
      </p:sp>
      <p:sp>
        <p:nvSpPr>
          <p:cNvPr id="4" name="Footer Placeholder 3">
            <a:extLst>
              <a:ext uri="{FF2B5EF4-FFF2-40B4-BE49-F238E27FC236}">
                <a16:creationId xmlns:a16="http://schemas.microsoft.com/office/drawing/2014/main" id="{DDD14DFC-EEF3-3C07-966F-EFB229A4ABB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6D2C1EA-B161-53D9-397F-A527E0D26834}"/>
              </a:ext>
            </a:extLst>
          </p:cNvPr>
          <p:cNvSpPr>
            <a:spLocks noGrp="1"/>
          </p:cNvSpPr>
          <p:nvPr>
            <p:ph type="sldNum" sz="quarter" idx="12"/>
          </p:nvPr>
        </p:nvSpPr>
        <p:spPr/>
        <p:txBody>
          <a:bodyPr/>
          <a:lstStyle/>
          <a:p>
            <a:fld id="{404C84D8-D048-4BF1-84C3-94B19A6E8624}" type="slidenum">
              <a:rPr lang="en-CA" smtClean="0"/>
              <a:t>‹#›</a:t>
            </a:fld>
            <a:endParaRPr lang="en-CA"/>
          </a:p>
        </p:txBody>
      </p:sp>
    </p:spTree>
    <p:extLst>
      <p:ext uri="{BB962C8B-B14F-4D97-AF65-F5344CB8AC3E}">
        <p14:creationId xmlns:p14="http://schemas.microsoft.com/office/powerpoint/2010/main" val="3604600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F95A3C-AD2A-480E-5526-16264FB65FEE}"/>
              </a:ext>
            </a:extLst>
          </p:cNvPr>
          <p:cNvSpPr>
            <a:spLocks noGrp="1"/>
          </p:cNvSpPr>
          <p:nvPr>
            <p:ph type="dt" sz="half" idx="10"/>
          </p:nvPr>
        </p:nvSpPr>
        <p:spPr/>
        <p:txBody>
          <a:bodyPr/>
          <a:lstStyle/>
          <a:p>
            <a:fld id="{A4FA1B6B-85ED-4091-A6C8-E8C4F99EF887}" type="datetimeFigureOut">
              <a:rPr lang="en-CA" smtClean="0"/>
              <a:t>2023-04-23</a:t>
            </a:fld>
            <a:endParaRPr lang="en-CA"/>
          </a:p>
        </p:txBody>
      </p:sp>
      <p:sp>
        <p:nvSpPr>
          <p:cNvPr id="3" name="Footer Placeholder 2">
            <a:extLst>
              <a:ext uri="{FF2B5EF4-FFF2-40B4-BE49-F238E27FC236}">
                <a16:creationId xmlns:a16="http://schemas.microsoft.com/office/drawing/2014/main" id="{5BDB252D-DA3F-E9CD-AA32-E376F2CB5A7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BC950CE-1088-9482-0CCC-7CA73FCD5E43}"/>
              </a:ext>
            </a:extLst>
          </p:cNvPr>
          <p:cNvSpPr>
            <a:spLocks noGrp="1"/>
          </p:cNvSpPr>
          <p:nvPr>
            <p:ph type="sldNum" sz="quarter" idx="12"/>
          </p:nvPr>
        </p:nvSpPr>
        <p:spPr/>
        <p:txBody>
          <a:bodyPr/>
          <a:lstStyle/>
          <a:p>
            <a:fld id="{404C84D8-D048-4BF1-84C3-94B19A6E8624}" type="slidenum">
              <a:rPr lang="en-CA" smtClean="0"/>
              <a:t>‹#›</a:t>
            </a:fld>
            <a:endParaRPr lang="en-CA"/>
          </a:p>
        </p:txBody>
      </p:sp>
    </p:spTree>
    <p:extLst>
      <p:ext uri="{BB962C8B-B14F-4D97-AF65-F5344CB8AC3E}">
        <p14:creationId xmlns:p14="http://schemas.microsoft.com/office/powerpoint/2010/main" val="2161563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B1DA-B984-A6BD-CD0D-D0FFBA6D5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7FC2A5B-91B4-4BA4-25DA-B5D8A2EEDF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CFDEC37-41AB-1DDD-EA30-4A95AC816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8F00F7-FC36-A17C-BEB0-0737061010C0}"/>
              </a:ext>
            </a:extLst>
          </p:cNvPr>
          <p:cNvSpPr>
            <a:spLocks noGrp="1"/>
          </p:cNvSpPr>
          <p:nvPr>
            <p:ph type="dt" sz="half" idx="10"/>
          </p:nvPr>
        </p:nvSpPr>
        <p:spPr/>
        <p:txBody>
          <a:bodyPr/>
          <a:lstStyle/>
          <a:p>
            <a:fld id="{A4FA1B6B-85ED-4091-A6C8-E8C4F99EF887}" type="datetimeFigureOut">
              <a:rPr lang="en-CA" smtClean="0"/>
              <a:t>2023-04-23</a:t>
            </a:fld>
            <a:endParaRPr lang="en-CA"/>
          </a:p>
        </p:txBody>
      </p:sp>
      <p:sp>
        <p:nvSpPr>
          <p:cNvPr id="6" name="Footer Placeholder 5">
            <a:extLst>
              <a:ext uri="{FF2B5EF4-FFF2-40B4-BE49-F238E27FC236}">
                <a16:creationId xmlns:a16="http://schemas.microsoft.com/office/drawing/2014/main" id="{B289788A-4B06-B940-EDE7-205C69D0D7C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20C3E40-B402-E311-48E4-F9E961308998}"/>
              </a:ext>
            </a:extLst>
          </p:cNvPr>
          <p:cNvSpPr>
            <a:spLocks noGrp="1"/>
          </p:cNvSpPr>
          <p:nvPr>
            <p:ph type="sldNum" sz="quarter" idx="12"/>
          </p:nvPr>
        </p:nvSpPr>
        <p:spPr/>
        <p:txBody>
          <a:bodyPr/>
          <a:lstStyle/>
          <a:p>
            <a:fld id="{404C84D8-D048-4BF1-84C3-94B19A6E8624}" type="slidenum">
              <a:rPr lang="en-CA" smtClean="0"/>
              <a:t>‹#›</a:t>
            </a:fld>
            <a:endParaRPr lang="en-CA"/>
          </a:p>
        </p:txBody>
      </p:sp>
    </p:spTree>
    <p:extLst>
      <p:ext uri="{BB962C8B-B14F-4D97-AF65-F5344CB8AC3E}">
        <p14:creationId xmlns:p14="http://schemas.microsoft.com/office/powerpoint/2010/main" val="99550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7AF86-87D6-216E-C524-168F5E363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899AD5C-D358-44EE-8B22-DEE1929F8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675D755-3167-4E94-7AF7-4D232A9B2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D7B4A6-457D-60E1-6275-DFC33E8C029B}"/>
              </a:ext>
            </a:extLst>
          </p:cNvPr>
          <p:cNvSpPr>
            <a:spLocks noGrp="1"/>
          </p:cNvSpPr>
          <p:nvPr>
            <p:ph type="dt" sz="half" idx="10"/>
          </p:nvPr>
        </p:nvSpPr>
        <p:spPr/>
        <p:txBody>
          <a:bodyPr/>
          <a:lstStyle/>
          <a:p>
            <a:fld id="{A4FA1B6B-85ED-4091-A6C8-E8C4F99EF887}" type="datetimeFigureOut">
              <a:rPr lang="en-CA" smtClean="0"/>
              <a:t>2023-04-23</a:t>
            </a:fld>
            <a:endParaRPr lang="en-CA"/>
          </a:p>
        </p:txBody>
      </p:sp>
      <p:sp>
        <p:nvSpPr>
          <p:cNvPr id="6" name="Footer Placeholder 5">
            <a:extLst>
              <a:ext uri="{FF2B5EF4-FFF2-40B4-BE49-F238E27FC236}">
                <a16:creationId xmlns:a16="http://schemas.microsoft.com/office/drawing/2014/main" id="{D7E54C52-78B2-5817-3E9F-A033D7E86C4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1E1A9D8-BA6B-AF38-1A91-CB7805279AEA}"/>
              </a:ext>
            </a:extLst>
          </p:cNvPr>
          <p:cNvSpPr>
            <a:spLocks noGrp="1"/>
          </p:cNvSpPr>
          <p:nvPr>
            <p:ph type="sldNum" sz="quarter" idx="12"/>
          </p:nvPr>
        </p:nvSpPr>
        <p:spPr/>
        <p:txBody>
          <a:bodyPr/>
          <a:lstStyle/>
          <a:p>
            <a:fld id="{404C84D8-D048-4BF1-84C3-94B19A6E8624}" type="slidenum">
              <a:rPr lang="en-CA" smtClean="0"/>
              <a:t>‹#›</a:t>
            </a:fld>
            <a:endParaRPr lang="en-CA"/>
          </a:p>
        </p:txBody>
      </p:sp>
    </p:spTree>
    <p:extLst>
      <p:ext uri="{BB962C8B-B14F-4D97-AF65-F5344CB8AC3E}">
        <p14:creationId xmlns:p14="http://schemas.microsoft.com/office/powerpoint/2010/main" val="855557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889F2B-EA34-6E57-F851-B1464BB962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C01F95F-AC2F-1886-EDDE-85A15BCA0F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45575E-4989-4F4F-3364-A8856AA783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A1B6B-85ED-4091-A6C8-E8C4F99EF887}" type="datetimeFigureOut">
              <a:rPr lang="en-CA" smtClean="0"/>
              <a:t>2023-04-23</a:t>
            </a:fld>
            <a:endParaRPr lang="en-CA"/>
          </a:p>
        </p:txBody>
      </p:sp>
      <p:sp>
        <p:nvSpPr>
          <p:cNvPr id="5" name="Footer Placeholder 4">
            <a:extLst>
              <a:ext uri="{FF2B5EF4-FFF2-40B4-BE49-F238E27FC236}">
                <a16:creationId xmlns:a16="http://schemas.microsoft.com/office/drawing/2014/main" id="{8CAAD2F2-3EA2-0E0A-B578-57F0EB31C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C70A1ED-4685-BCB1-E51E-CD3F23198B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4C84D8-D048-4BF1-84C3-94B19A6E8624}" type="slidenum">
              <a:rPr lang="en-CA" smtClean="0"/>
              <a:t>‹#›</a:t>
            </a:fld>
            <a:endParaRPr lang="en-CA"/>
          </a:p>
        </p:txBody>
      </p:sp>
    </p:spTree>
    <p:extLst>
      <p:ext uri="{BB962C8B-B14F-4D97-AF65-F5344CB8AC3E}">
        <p14:creationId xmlns:p14="http://schemas.microsoft.com/office/powerpoint/2010/main" val="22278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37AA75-63A1-C362-4664-F23F66DD12CE}"/>
              </a:ext>
            </a:extLst>
          </p:cNvPr>
          <p:cNvPicPr>
            <a:picLocks noChangeAspect="1"/>
          </p:cNvPicPr>
          <p:nvPr/>
        </p:nvPicPr>
        <p:blipFill rotWithShape="1">
          <a:blip r:embed="rId2">
            <a:extLst>
              <a:ext uri="{28A0092B-C50C-407E-A947-70E740481C1C}">
                <a14:useLocalDpi xmlns:a14="http://schemas.microsoft.com/office/drawing/2010/main" val="0"/>
              </a:ext>
            </a:extLst>
          </a:blip>
          <a:srcRect b="4276"/>
          <a:stretch/>
        </p:blipFill>
        <p:spPr>
          <a:xfrm>
            <a:off x="-1" y="-1"/>
            <a:ext cx="12192001" cy="6858001"/>
          </a:xfrm>
          <a:prstGeom prst="rect">
            <a:avLst/>
          </a:prstGeom>
        </p:spPr>
      </p:pic>
      <p:sp>
        <p:nvSpPr>
          <p:cNvPr id="12" name="TextBox 11">
            <a:extLst>
              <a:ext uri="{FF2B5EF4-FFF2-40B4-BE49-F238E27FC236}">
                <a16:creationId xmlns:a16="http://schemas.microsoft.com/office/drawing/2014/main" id="{38412F52-F598-CA0A-E2BE-B0DC52F3EE6C}"/>
              </a:ext>
            </a:extLst>
          </p:cNvPr>
          <p:cNvSpPr txBox="1"/>
          <p:nvPr/>
        </p:nvSpPr>
        <p:spPr>
          <a:xfrm>
            <a:off x="2495371" y="2810155"/>
            <a:ext cx="4679828" cy="1015663"/>
          </a:xfrm>
          <a:prstGeom prst="rect">
            <a:avLst/>
          </a:prstGeom>
          <a:noFill/>
        </p:spPr>
        <p:txBody>
          <a:bodyPr wrap="square" rtlCol="0">
            <a:spAutoFit/>
          </a:bodyPr>
          <a:lstStyle/>
          <a:p>
            <a:pPr algn="ctr"/>
            <a:r>
              <a:rPr lang="en-US" sz="3600" dirty="0">
                <a:solidFill>
                  <a:schemeClr val="bg1"/>
                </a:solidFill>
                <a:latin typeface="Aharoni" panose="02010803020104030203" pitchFamily="2" charset="-79"/>
                <a:cs typeface="Aharoni" panose="02010803020104030203" pitchFamily="2" charset="-79"/>
              </a:rPr>
              <a:t>ELECTRIC VEHICLES</a:t>
            </a:r>
          </a:p>
          <a:p>
            <a:pPr algn="ctr"/>
            <a:r>
              <a:rPr lang="en-US" sz="2400" dirty="0">
                <a:solidFill>
                  <a:schemeClr val="bg1"/>
                </a:solidFill>
                <a:latin typeface="Aharoni" panose="02010803020104030203" pitchFamily="2" charset="-79"/>
                <a:cs typeface="Aharoni" panose="02010803020104030203" pitchFamily="2" charset="-79"/>
              </a:rPr>
              <a:t>WHERE WILL </a:t>
            </a:r>
            <a:r>
              <a:rPr lang="en-US" sz="2400" i="1" dirty="0">
                <a:solidFill>
                  <a:schemeClr val="bg1"/>
                </a:solidFill>
                <a:latin typeface="Aharoni" panose="02010803020104030203" pitchFamily="2" charset="-79"/>
                <a:cs typeface="Aharoni" panose="02010803020104030203" pitchFamily="2" charset="-79"/>
              </a:rPr>
              <a:t>YOU</a:t>
            </a:r>
            <a:r>
              <a:rPr lang="en-US" sz="2400" dirty="0">
                <a:solidFill>
                  <a:schemeClr val="bg1"/>
                </a:solidFill>
                <a:latin typeface="Aharoni" panose="02010803020104030203" pitchFamily="2" charset="-79"/>
                <a:cs typeface="Aharoni" panose="02010803020104030203" pitchFamily="2" charset="-79"/>
              </a:rPr>
              <a:t> BEGIN</a:t>
            </a:r>
            <a:endParaRPr lang="en-CA" sz="2400" dirty="0">
              <a:solidFill>
                <a:schemeClr val="bg1"/>
              </a:solidFill>
              <a:latin typeface="Aharoni" panose="02010803020104030203" pitchFamily="2" charset="-79"/>
              <a:cs typeface="Aharoni" panose="02010803020104030203" pitchFamily="2" charset="-79"/>
            </a:endParaRPr>
          </a:p>
        </p:txBody>
      </p:sp>
      <p:sp>
        <p:nvSpPr>
          <p:cNvPr id="13" name="TextBox 12">
            <a:extLst>
              <a:ext uri="{FF2B5EF4-FFF2-40B4-BE49-F238E27FC236}">
                <a16:creationId xmlns:a16="http://schemas.microsoft.com/office/drawing/2014/main" id="{7277F0D1-FC8C-AAAA-7C55-D34FFF1807D2}"/>
              </a:ext>
            </a:extLst>
          </p:cNvPr>
          <p:cNvSpPr txBox="1"/>
          <p:nvPr/>
        </p:nvSpPr>
        <p:spPr>
          <a:xfrm>
            <a:off x="1586752" y="5916706"/>
            <a:ext cx="9018494" cy="584775"/>
          </a:xfrm>
          <a:prstGeom prst="rect">
            <a:avLst/>
          </a:prstGeom>
          <a:noFill/>
        </p:spPr>
        <p:txBody>
          <a:bodyPr wrap="square" rtlCol="0">
            <a:spAutoFit/>
          </a:bodyPr>
          <a:lstStyle/>
          <a:p>
            <a:pPr algn="ctr"/>
            <a:r>
              <a:rPr lang="en-US" sz="1600" dirty="0">
                <a:solidFill>
                  <a:schemeClr val="bg1"/>
                </a:solidFill>
                <a:latin typeface="Aharoni" panose="02010803020104030203" pitchFamily="2" charset="-79"/>
                <a:cs typeface="Aharoni" panose="02010803020104030203" pitchFamily="2" charset="-79"/>
              </a:rPr>
              <a:t>A Study on the Viability  of Consumer Interest in Electric Vehicles, the Options Available for interested Parties, and its impact on the United States’ yearly energy consumption demands</a:t>
            </a:r>
            <a:endParaRPr lang="en-CA" sz="1600" dirty="0">
              <a:solidFill>
                <a:schemeClr val="bg1"/>
              </a:solidFill>
              <a:latin typeface="Aharoni" panose="02010803020104030203" pitchFamily="2" charset="-79"/>
              <a:cs typeface="Aharoni" panose="02010803020104030203" pitchFamily="2" charset="-79"/>
            </a:endParaRPr>
          </a:p>
        </p:txBody>
      </p:sp>
      <p:sp>
        <p:nvSpPr>
          <p:cNvPr id="14" name="TextBox 13">
            <a:extLst>
              <a:ext uri="{FF2B5EF4-FFF2-40B4-BE49-F238E27FC236}">
                <a16:creationId xmlns:a16="http://schemas.microsoft.com/office/drawing/2014/main" id="{801EC2F8-EF94-B29C-65F9-6E85BFA4377F}"/>
              </a:ext>
            </a:extLst>
          </p:cNvPr>
          <p:cNvSpPr txBox="1"/>
          <p:nvPr/>
        </p:nvSpPr>
        <p:spPr>
          <a:xfrm>
            <a:off x="9421906" y="3821574"/>
            <a:ext cx="1577788" cy="1600438"/>
          </a:xfrm>
          <a:prstGeom prst="rect">
            <a:avLst/>
          </a:prstGeom>
          <a:noFill/>
        </p:spPr>
        <p:txBody>
          <a:bodyPr wrap="square" rtlCol="0">
            <a:spAutoFit/>
          </a:bodyPr>
          <a:lstStyle/>
          <a:p>
            <a:pPr algn="ctr"/>
            <a:r>
              <a:rPr lang="en-US" sz="1600" i="1" dirty="0">
                <a:solidFill>
                  <a:schemeClr val="bg1"/>
                </a:solidFill>
                <a:latin typeface="Aharoni" panose="02010803020104030203" pitchFamily="2" charset="-79"/>
                <a:cs typeface="Aharoni" panose="02010803020104030203" pitchFamily="2" charset="-79"/>
              </a:rPr>
              <a:t>Presented by:</a:t>
            </a:r>
          </a:p>
          <a:p>
            <a:pPr algn="ctr"/>
            <a:r>
              <a:rPr lang="en-US" sz="1600" i="1" dirty="0">
                <a:solidFill>
                  <a:schemeClr val="bg1"/>
                </a:solidFill>
                <a:latin typeface="Aharoni" panose="02010803020104030203" pitchFamily="2" charset="-79"/>
                <a:cs typeface="Aharoni" panose="02010803020104030203" pitchFamily="2" charset="-79"/>
              </a:rPr>
              <a:t>Jason </a:t>
            </a:r>
            <a:r>
              <a:rPr lang="en-US" sz="1600" i="1" dirty="0" err="1">
                <a:solidFill>
                  <a:schemeClr val="bg1"/>
                </a:solidFill>
                <a:latin typeface="Aharoni" panose="02010803020104030203" pitchFamily="2" charset="-79"/>
                <a:cs typeface="Aharoni" panose="02010803020104030203" pitchFamily="2" charset="-79"/>
              </a:rPr>
              <a:t>Demone</a:t>
            </a:r>
            <a:endParaRPr lang="en-US" sz="1600" i="1" dirty="0">
              <a:solidFill>
                <a:schemeClr val="bg1"/>
              </a:solidFill>
              <a:latin typeface="Aharoni" panose="02010803020104030203" pitchFamily="2" charset="-79"/>
              <a:cs typeface="Aharoni" panose="02010803020104030203" pitchFamily="2" charset="-79"/>
            </a:endParaRPr>
          </a:p>
          <a:p>
            <a:pPr algn="ctr"/>
            <a:r>
              <a:rPr lang="en-US" sz="1600" i="1" dirty="0">
                <a:solidFill>
                  <a:schemeClr val="bg1"/>
                </a:solidFill>
                <a:latin typeface="Aharoni" panose="02010803020104030203" pitchFamily="2" charset="-79"/>
                <a:cs typeface="Aharoni" panose="02010803020104030203" pitchFamily="2" charset="-79"/>
              </a:rPr>
              <a:t>Anna P.</a:t>
            </a:r>
          </a:p>
          <a:p>
            <a:pPr algn="ctr"/>
            <a:r>
              <a:rPr lang="en-US" sz="1600" i="1" dirty="0">
                <a:solidFill>
                  <a:schemeClr val="bg1"/>
                </a:solidFill>
                <a:latin typeface="Aharoni" panose="02010803020104030203" pitchFamily="2" charset="-79"/>
                <a:cs typeface="Aharoni" panose="02010803020104030203" pitchFamily="2" charset="-79"/>
              </a:rPr>
              <a:t>Hardik </a:t>
            </a:r>
            <a:r>
              <a:rPr lang="en-US" sz="1600" i="1" dirty="0" err="1">
                <a:solidFill>
                  <a:schemeClr val="bg1"/>
                </a:solidFill>
                <a:latin typeface="Aharoni" panose="02010803020104030203" pitchFamily="2" charset="-79"/>
                <a:cs typeface="Aharoni" panose="02010803020104030203" pitchFamily="2" charset="-79"/>
              </a:rPr>
              <a:t>Ghelot</a:t>
            </a:r>
            <a:endParaRPr lang="en-US" sz="1600" i="1" dirty="0">
              <a:solidFill>
                <a:schemeClr val="bg1"/>
              </a:solidFill>
              <a:latin typeface="Aharoni" panose="02010803020104030203" pitchFamily="2" charset="-79"/>
              <a:cs typeface="Aharoni" panose="02010803020104030203" pitchFamily="2" charset="-79"/>
            </a:endParaRPr>
          </a:p>
          <a:p>
            <a:pPr algn="ctr"/>
            <a:r>
              <a:rPr lang="en-US" sz="1600" i="1" dirty="0">
                <a:solidFill>
                  <a:schemeClr val="bg1"/>
                </a:solidFill>
                <a:latin typeface="Aharoni" panose="02010803020104030203" pitchFamily="2" charset="-79"/>
                <a:cs typeface="Aharoni" panose="02010803020104030203" pitchFamily="2" charset="-79"/>
              </a:rPr>
              <a:t>Arsam Ijaz</a:t>
            </a:r>
            <a:endParaRPr lang="en-CA" sz="1600" i="1"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024370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37AA75-63A1-C362-4664-F23F66DD12C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b="4276"/>
          <a:stretch/>
        </p:blipFill>
        <p:spPr>
          <a:xfrm>
            <a:off x="-1" y="-1"/>
            <a:ext cx="12192001" cy="6858001"/>
          </a:xfrm>
          <a:prstGeom prst="rect">
            <a:avLst/>
          </a:prstGeom>
          <a:noFill/>
          <a:effectLst>
            <a:outerShdw blurRad="50800" dist="50800" dir="5400000" algn="ctr" rotWithShape="0">
              <a:srgbClr val="000000"/>
            </a:outerShdw>
          </a:effectLst>
        </p:spPr>
      </p:pic>
      <p:sp>
        <p:nvSpPr>
          <p:cNvPr id="2" name="TextBox 1">
            <a:extLst>
              <a:ext uri="{FF2B5EF4-FFF2-40B4-BE49-F238E27FC236}">
                <a16:creationId xmlns:a16="http://schemas.microsoft.com/office/drawing/2014/main" id="{0AAA1504-5528-5BEA-3E8A-A7D30337E8C2}"/>
              </a:ext>
            </a:extLst>
          </p:cNvPr>
          <p:cNvSpPr txBox="1"/>
          <p:nvPr/>
        </p:nvSpPr>
        <p:spPr>
          <a:xfrm>
            <a:off x="367306" y="356424"/>
            <a:ext cx="5538543" cy="369332"/>
          </a:xfrm>
          <a:prstGeom prst="rect">
            <a:avLst/>
          </a:prstGeom>
          <a:noFill/>
        </p:spPr>
        <p:txBody>
          <a:bodyPr wrap="square">
            <a:spAutoFit/>
          </a:bodyPr>
          <a:lstStyle/>
          <a:p>
            <a:r>
              <a:rPr lang="en-US" dirty="0">
                <a:solidFill>
                  <a:schemeClr val="bg1"/>
                </a:solidFill>
                <a:latin typeface="Aharoni" panose="02010803020104030203" pitchFamily="2" charset="-79"/>
                <a:cs typeface="Aharoni" panose="02010803020104030203" pitchFamily="2" charset="-79"/>
              </a:rPr>
              <a:t>Sources</a:t>
            </a:r>
            <a:endParaRPr lang="en-CA" sz="1800" dirty="0">
              <a:solidFill>
                <a:schemeClr val="bg1"/>
              </a:solidFill>
              <a:latin typeface="Aharoni" panose="02010803020104030203" pitchFamily="2" charset="-79"/>
              <a:cs typeface="Aharoni" panose="02010803020104030203" pitchFamily="2" charset="-79"/>
            </a:endParaRPr>
          </a:p>
        </p:txBody>
      </p:sp>
      <p:sp>
        <p:nvSpPr>
          <p:cNvPr id="7" name="Rectangle 6">
            <a:extLst>
              <a:ext uri="{FF2B5EF4-FFF2-40B4-BE49-F238E27FC236}">
                <a16:creationId xmlns:a16="http://schemas.microsoft.com/office/drawing/2014/main" id="{2C8FEFC0-C04D-8EE2-6C97-659A351E824E}"/>
              </a:ext>
            </a:extLst>
          </p:cNvPr>
          <p:cNvSpPr/>
          <p:nvPr/>
        </p:nvSpPr>
        <p:spPr>
          <a:xfrm>
            <a:off x="470164" y="725756"/>
            <a:ext cx="8489109" cy="1754326"/>
          </a:xfrm>
          <a:prstGeom prst="rect">
            <a:avLst/>
          </a:prstGeom>
          <a:noFill/>
        </p:spPr>
        <p:txBody>
          <a:bodyPr wrap="square" lIns="91440" tIns="45720" rIns="91440" bIns="45720">
            <a:spAutoFit/>
          </a:bodyPr>
          <a:lstStyle/>
          <a:p>
            <a:pPr marL="342900" indent="-342900">
              <a:buAutoNum type="arabicPeriod"/>
            </a:pPr>
            <a:r>
              <a:rPr lang="en-US" dirty="0">
                <a:ln w="0"/>
                <a:solidFill>
                  <a:schemeClr val="bg1"/>
                </a:solidFill>
                <a:effectLst>
                  <a:outerShdw blurRad="38100" dist="19050" dir="2700000" algn="tl" rotWithShape="0">
                    <a:schemeClr val="dk1">
                      <a:alpha val="40000"/>
                    </a:schemeClr>
                  </a:outerShdw>
                </a:effectLst>
              </a:rPr>
              <a:t>IEA -</a:t>
            </a:r>
            <a:r>
              <a:rPr lang="en-US" b="1" dirty="0">
                <a:solidFill>
                  <a:schemeClr val="bg1"/>
                </a:solidFill>
                <a:latin typeface="Graphik"/>
              </a:rPr>
              <a:t>Consumer and government spending on electric cars, 2015-2020.</a:t>
            </a:r>
          </a:p>
          <a:p>
            <a:pPr marL="342900" indent="-342900">
              <a:buFontTx/>
              <a:buAutoNum type="arabicPeriod"/>
            </a:pPr>
            <a:r>
              <a:rPr lang="en-US" b="1" dirty="0">
                <a:solidFill>
                  <a:schemeClr val="bg1"/>
                </a:solidFill>
                <a:latin typeface="Graphik"/>
              </a:rPr>
              <a:t>Kaggle-</a:t>
            </a:r>
            <a:r>
              <a:rPr lang="en-US" b="1" i="0" dirty="0">
                <a:solidFill>
                  <a:schemeClr val="bg1"/>
                </a:solidFill>
                <a:effectLst/>
                <a:latin typeface="zeitung"/>
              </a:rPr>
              <a:t>Electric &amp; Alternative Fuel Charging Stations 2023</a:t>
            </a:r>
          </a:p>
          <a:p>
            <a:pPr marL="342900" indent="-342900">
              <a:buAutoNum type="arabicPeriod"/>
            </a:pPr>
            <a:endParaRPr lang="en-US" b="1" dirty="0">
              <a:solidFill>
                <a:schemeClr val="bg1"/>
              </a:solidFill>
              <a:latin typeface="Graphik"/>
            </a:endParaRPr>
          </a:p>
          <a:p>
            <a:pPr marL="685800" indent="-685800">
              <a:buFont typeface="Arial" panose="020B0604020202020204" pitchFamily="34" charset="0"/>
              <a:buChar char="•"/>
            </a:pPr>
            <a:endParaRPr lang="en-US" dirty="0">
              <a:ln w="0"/>
              <a:solidFill>
                <a:schemeClr val="bg1"/>
              </a:solidFill>
              <a:effectLst>
                <a:outerShdw blurRad="38100" dist="19050" dir="2700000" algn="tl" rotWithShape="0">
                  <a:schemeClr val="dk1">
                    <a:alpha val="40000"/>
                  </a:schemeClr>
                </a:outerShdw>
              </a:effectLst>
            </a:endParaRPr>
          </a:p>
          <a:p>
            <a:pPr marL="685800" indent="-685800">
              <a:buFont typeface="Arial" panose="020B0604020202020204" pitchFamily="34" charset="0"/>
              <a:buChar char="•"/>
            </a:pP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9702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37AA75-63A1-C362-4664-F23F66DD12C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b="4276"/>
          <a:stretch/>
        </p:blipFill>
        <p:spPr>
          <a:xfrm>
            <a:off x="-1" y="-1"/>
            <a:ext cx="12192001" cy="6858001"/>
          </a:xfrm>
          <a:prstGeom prst="rect">
            <a:avLst/>
          </a:prstGeom>
          <a:noFill/>
          <a:effectLst>
            <a:outerShdw blurRad="50800" dist="50800" dir="5400000" algn="ctr" rotWithShape="0">
              <a:srgbClr val="000000"/>
            </a:outerShdw>
          </a:effectLst>
        </p:spPr>
      </p:pic>
      <p:pic>
        <p:nvPicPr>
          <p:cNvPr id="4" name="Picture 3">
            <a:extLst>
              <a:ext uri="{FF2B5EF4-FFF2-40B4-BE49-F238E27FC236}">
                <a16:creationId xmlns:a16="http://schemas.microsoft.com/office/drawing/2014/main" id="{7D6FFCDB-54A2-D3EB-7A57-C8EFE552EBCE}"/>
              </a:ext>
            </a:extLst>
          </p:cNvPr>
          <p:cNvPicPr>
            <a:picLocks noChangeAspect="1"/>
          </p:cNvPicPr>
          <p:nvPr/>
        </p:nvPicPr>
        <p:blipFill>
          <a:blip r:embed="rId3"/>
          <a:stretch>
            <a:fillRect/>
          </a:stretch>
        </p:blipFill>
        <p:spPr>
          <a:xfrm>
            <a:off x="367307" y="1282358"/>
            <a:ext cx="6713001" cy="4241791"/>
          </a:xfrm>
          <a:prstGeom prst="rect">
            <a:avLst/>
          </a:prstGeom>
        </p:spPr>
      </p:pic>
      <p:sp>
        <p:nvSpPr>
          <p:cNvPr id="6" name="Rectangle 5">
            <a:extLst>
              <a:ext uri="{FF2B5EF4-FFF2-40B4-BE49-F238E27FC236}">
                <a16:creationId xmlns:a16="http://schemas.microsoft.com/office/drawing/2014/main" id="{1F95EE6D-89BB-FF38-DCAD-361B24F0702A}"/>
              </a:ext>
            </a:extLst>
          </p:cNvPr>
          <p:cNvSpPr/>
          <p:nvPr/>
        </p:nvSpPr>
        <p:spPr>
          <a:xfrm>
            <a:off x="367307" y="1282358"/>
            <a:ext cx="6713001" cy="424179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341C62EF-FBCD-A19E-5439-0F1179E78D63}"/>
              </a:ext>
            </a:extLst>
          </p:cNvPr>
          <p:cNvSpPr txBox="1"/>
          <p:nvPr/>
        </p:nvSpPr>
        <p:spPr>
          <a:xfrm>
            <a:off x="7331978" y="1770077"/>
            <a:ext cx="4186106" cy="3139321"/>
          </a:xfrm>
          <a:prstGeom prst="rect">
            <a:avLst/>
          </a:prstGeom>
          <a:noFill/>
        </p:spPr>
        <p:txBody>
          <a:bodyPr wrap="square" rtlCol="0">
            <a:spAutoFit/>
          </a:bodyPr>
          <a:lstStyle/>
          <a:p>
            <a:r>
              <a:rPr lang="en-US" dirty="0">
                <a:solidFill>
                  <a:schemeClr val="bg1"/>
                </a:solidFill>
              </a:rPr>
              <a:t>State funding for electric car chargers is linked to demand, however it’s also linked to the State’s likelihood of considering EV a preferred alternative to gas consumption of automobiles.</a:t>
            </a:r>
          </a:p>
          <a:p>
            <a:endParaRPr lang="en-US" dirty="0">
              <a:solidFill>
                <a:schemeClr val="bg1"/>
              </a:solidFill>
            </a:endParaRPr>
          </a:p>
          <a:p>
            <a:r>
              <a:rPr lang="en-US" dirty="0">
                <a:solidFill>
                  <a:schemeClr val="bg1"/>
                </a:solidFill>
              </a:rPr>
              <a:t>The graph displays the frequency of electric charging stations available per state and the state’s affiliation with either the republican party (shown in red), or the Democratic party (shown in blue).</a:t>
            </a:r>
            <a:endParaRPr lang="en-CA" dirty="0">
              <a:solidFill>
                <a:schemeClr val="bg1"/>
              </a:solidFill>
            </a:endParaRPr>
          </a:p>
        </p:txBody>
      </p:sp>
      <p:sp>
        <p:nvSpPr>
          <p:cNvPr id="9" name="TextBox 8">
            <a:extLst>
              <a:ext uri="{FF2B5EF4-FFF2-40B4-BE49-F238E27FC236}">
                <a16:creationId xmlns:a16="http://schemas.microsoft.com/office/drawing/2014/main" id="{AC00701A-8059-7675-9A96-7D62EA70FAA8}"/>
              </a:ext>
            </a:extLst>
          </p:cNvPr>
          <p:cNvSpPr txBox="1"/>
          <p:nvPr/>
        </p:nvSpPr>
        <p:spPr>
          <a:xfrm>
            <a:off x="367306" y="356424"/>
            <a:ext cx="5538543" cy="646331"/>
          </a:xfrm>
          <a:prstGeom prst="rect">
            <a:avLst/>
          </a:prstGeom>
          <a:noFill/>
        </p:spPr>
        <p:txBody>
          <a:bodyPr wrap="square">
            <a:spAutoFit/>
          </a:bodyPr>
          <a:lstStyle/>
          <a:p>
            <a:r>
              <a:rPr lang="en-US" dirty="0">
                <a:solidFill>
                  <a:schemeClr val="bg1"/>
                </a:solidFill>
                <a:latin typeface="Aharoni" panose="02010803020104030203" pitchFamily="2" charset="-79"/>
                <a:cs typeface="Aharoni" panose="02010803020104030203" pitchFamily="2" charset="-79"/>
              </a:rPr>
              <a:t>Charging Station Quantity Comparison Based on State Majority Political Affiliation</a:t>
            </a:r>
            <a:endParaRPr lang="en-CA" sz="18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193746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37AA75-63A1-C362-4664-F23F66DD12C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b="4276"/>
          <a:stretch/>
        </p:blipFill>
        <p:spPr>
          <a:xfrm>
            <a:off x="-1" y="-1"/>
            <a:ext cx="12192001" cy="6858001"/>
          </a:xfrm>
          <a:prstGeom prst="rect">
            <a:avLst/>
          </a:prstGeom>
          <a:noFill/>
          <a:effectLst>
            <a:outerShdw blurRad="50800" dist="50800" dir="5400000" algn="ctr" rotWithShape="0">
              <a:srgbClr val="000000"/>
            </a:outerShdw>
          </a:effectLst>
        </p:spPr>
      </p:pic>
      <p:pic>
        <p:nvPicPr>
          <p:cNvPr id="3" name="Picture 2">
            <a:extLst>
              <a:ext uri="{FF2B5EF4-FFF2-40B4-BE49-F238E27FC236}">
                <a16:creationId xmlns:a16="http://schemas.microsoft.com/office/drawing/2014/main" id="{39FAEA65-4FDD-56E7-E8DF-3AB8FF16FE95}"/>
              </a:ext>
            </a:extLst>
          </p:cNvPr>
          <p:cNvPicPr>
            <a:picLocks noChangeAspect="1"/>
          </p:cNvPicPr>
          <p:nvPr/>
        </p:nvPicPr>
        <p:blipFill>
          <a:blip r:embed="rId3"/>
          <a:stretch>
            <a:fillRect/>
          </a:stretch>
        </p:blipFill>
        <p:spPr>
          <a:xfrm>
            <a:off x="285226" y="4599522"/>
            <a:ext cx="6096000" cy="1699565"/>
          </a:xfrm>
          <a:prstGeom prst="rect">
            <a:avLst/>
          </a:prstGeom>
        </p:spPr>
      </p:pic>
      <p:sp>
        <p:nvSpPr>
          <p:cNvPr id="4" name="TextBox 3">
            <a:extLst>
              <a:ext uri="{FF2B5EF4-FFF2-40B4-BE49-F238E27FC236}">
                <a16:creationId xmlns:a16="http://schemas.microsoft.com/office/drawing/2014/main" id="{8AC35D78-D506-C3D2-277F-4D1A23A78938}"/>
              </a:ext>
            </a:extLst>
          </p:cNvPr>
          <p:cNvSpPr txBox="1"/>
          <p:nvPr/>
        </p:nvSpPr>
        <p:spPr>
          <a:xfrm>
            <a:off x="367306" y="356424"/>
            <a:ext cx="5538543" cy="369332"/>
          </a:xfrm>
          <a:prstGeom prst="rect">
            <a:avLst/>
          </a:prstGeom>
          <a:noFill/>
        </p:spPr>
        <p:txBody>
          <a:bodyPr wrap="square">
            <a:spAutoFit/>
          </a:bodyPr>
          <a:lstStyle/>
          <a:p>
            <a:r>
              <a:rPr lang="en-US" dirty="0">
                <a:solidFill>
                  <a:schemeClr val="bg1"/>
                </a:solidFill>
                <a:latin typeface="Aharoni" panose="02010803020104030203" pitchFamily="2" charset="-79"/>
                <a:cs typeface="Aharoni" panose="02010803020104030203" pitchFamily="2" charset="-79"/>
              </a:rPr>
              <a:t>Best and Worst Available EV Models</a:t>
            </a:r>
            <a:endParaRPr lang="en-CA" sz="1800" dirty="0">
              <a:solidFill>
                <a:schemeClr val="bg1"/>
              </a:solidFill>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7BEB7BA4-E66D-2626-7B07-E155A9AB2A25}"/>
              </a:ext>
            </a:extLst>
          </p:cNvPr>
          <p:cNvSpPr txBox="1"/>
          <p:nvPr/>
        </p:nvSpPr>
        <p:spPr>
          <a:xfrm>
            <a:off x="7080308" y="1400961"/>
            <a:ext cx="4186106" cy="369332"/>
          </a:xfrm>
          <a:prstGeom prst="rect">
            <a:avLst/>
          </a:prstGeom>
          <a:noFill/>
        </p:spPr>
        <p:txBody>
          <a:bodyPr wrap="square" rtlCol="0">
            <a:spAutoFit/>
          </a:bodyPr>
          <a:lstStyle/>
          <a:p>
            <a:r>
              <a:rPr lang="en-US" dirty="0">
                <a:solidFill>
                  <a:srgbClr val="FF0000"/>
                </a:solidFill>
              </a:rPr>
              <a:t>Anna to add information/conclusion here</a:t>
            </a:r>
            <a:endParaRPr lang="en-CA" dirty="0">
              <a:solidFill>
                <a:srgbClr val="FF0000"/>
              </a:solidFill>
            </a:endParaRPr>
          </a:p>
        </p:txBody>
      </p:sp>
    </p:spTree>
    <p:extLst>
      <p:ext uri="{BB962C8B-B14F-4D97-AF65-F5344CB8AC3E}">
        <p14:creationId xmlns:p14="http://schemas.microsoft.com/office/powerpoint/2010/main" val="465517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37AA75-63A1-C362-4664-F23F66DD12C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b="4276"/>
          <a:stretch/>
        </p:blipFill>
        <p:spPr>
          <a:xfrm>
            <a:off x="-1" y="-1"/>
            <a:ext cx="12192001" cy="6858001"/>
          </a:xfrm>
          <a:prstGeom prst="rect">
            <a:avLst/>
          </a:prstGeom>
          <a:noFill/>
          <a:effectLst>
            <a:outerShdw blurRad="50800" dist="50800" dir="5400000" algn="ctr" rotWithShape="0">
              <a:srgbClr val="000000"/>
            </a:outerShdw>
          </a:effectLst>
        </p:spPr>
      </p:pic>
      <p:pic>
        <p:nvPicPr>
          <p:cNvPr id="2" name="Picture 1">
            <a:extLst>
              <a:ext uri="{FF2B5EF4-FFF2-40B4-BE49-F238E27FC236}">
                <a16:creationId xmlns:a16="http://schemas.microsoft.com/office/drawing/2014/main" id="{D5CEEDE6-876B-632C-3EBA-3DFCD3696A14}"/>
              </a:ext>
            </a:extLst>
          </p:cNvPr>
          <p:cNvPicPr>
            <a:picLocks noChangeAspect="1"/>
          </p:cNvPicPr>
          <p:nvPr/>
        </p:nvPicPr>
        <p:blipFill>
          <a:blip r:embed="rId3"/>
          <a:stretch>
            <a:fillRect/>
          </a:stretch>
        </p:blipFill>
        <p:spPr>
          <a:xfrm>
            <a:off x="209725" y="3162647"/>
            <a:ext cx="6811862" cy="3405931"/>
          </a:xfrm>
          <a:prstGeom prst="rect">
            <a:avLst/>
          </a:prstGeom>
        </p:spPr>
      </p:pic>
      <p:sp>
        <p:nvSpPr>
          <p:cNvPr id="3" name="TextBox 2">
            <a:extLst>
              <a:ext uri="{FF2B5EF4-FFF2-40B4-BE49-F238E27FC236}">
                <a16:creationId xmlns:a16="http://schemas.microsoft.com/office/drawing/2014/main" id="{5A243744-819F-12F8-8AEA-5A590961FC5D}"/>
              </a:ext>
            </a:extLst>
          </p:cNvPr>
          <p:cNvSpPr txBox="1"/>
          <p:nvPr/>
        </p:nvSpPr>
        <p:spPr>
          <a:xfrm>
            <a:off x="367306" y="356424"/>
            <a:ext cx="5538543" cy="369332"/>
          </a:xfrm>
          <a:prstGeom prst="rect">
            <a:avLst/>
          </a:prstGeom>
          <a:noFill/>
        </p:spPr>
        <p:txBody>
          <a:bodyPr wrap="square">
            <a:spAutoFit/>
          </a:bodyPr>
          <a:lstStyle/>
          <a:p>
            <a:r>
              <a:rPr lang="en-US" dirty="0">
                <a:solidFill>
                  <a:schemeClr val="bg1"/>
                </a:solidFill>
                <a:latin typeface="Aharoni" panose="02010803020104030203" pitchFamily="2" charset="-79"/>
                <a:cs typeface="Aharoni" panose="02010803020104030203" pitchFamily="2" charset="-79"/>
              </a:rPr>
              <a:t>EV Sales Comparison Across Multiple Brands</a:t>
            </a:r>
            <a:endParaRPr lang="en-CA" sz="1800" dirty="0">
              <a:solidFill>
                <a:schemeClr val="bg1"/>
              </a:solidFill>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8F1E4D7A-5FF9-DEBC-394D-B4B8C2052F43}"/>
              </a:ext>
            </a:extLst>
          </p:cNvPr>
          <p:cNvSpPr txBox="1"/>
          <p:nvPr/>
        </p:nvSpPr>
        <p:spPr>
          <a:xfrm>
            <a:off x="7080308" y="1400961"/>
            <a:ext cx="4186106" cy="369332"/>
          </a:xfrm>
          <a:prstGeom prst="rect">
            <a:avLst/>
          </a:prstGeom>
          <a:noFill/>
        </p:spPr>
        <p:txBody>
          <a:bodyPr wrap="square" rtlCol="0">
            <a:spAutoFit/>
          </a:bodyPr>
          <a:lstStyle/>
          <a:p>
            <a:r>
              <a:rPr lang="en-US" dirty="0">
                <a:solidFill>
                  <a:srgbClr val="FF0000"/>
                </a:solidFill>
              </a:rPr>
              <a:t>Anna to add information/conclusion here</a:t>
            </a:r>
            <a:endParaRPr lang="en-CA" dirty="0">
              <a:solidFill>
                <a:srgbClr val="FF0000"/>
              </a:solidFill>
            </a:endParaRPr>
          </a:p>
        </p:txBody>
      </p:sp>
    </p:spTree>
    <p:extLst>
      <p:ext uri="{BB962C8B-B14F-4D97-AF65-F5344CB8AC3E}">
        <p14:creationId xmlns:p14="http://schemas.microsoft.com/office/powerpoint/2010/main" val="1162239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37AA75-63A1-C362-4664-F23F66DD12C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b="4276"/>
          <a:stretch/>
        </p:blipFill>
        <p:spPr>
          <a:xfrm>
            <a:off x="0" y="0"/>
            <a:ext cx="12192001" cy="6858001"/>
          </a:xfrm>
          <a:prstGeom prst="rect">
            <a:avLst/>
          </a:prstGeom>
          <a:noFill/>
          <a:effectLst>
            <a:outerShdw blurRad="50800" dist="50800" dir="5400000" algn="ctr" rotWithShape="0">
              <a:srgbClr val="000000"/>
            </a:outerShdw>
          </a:effectLst>
        </p:spPr>
      </p:pic>
      <p:sp>
        <p:nvSpPr>
          <p:cNvPr id="2" name="TextBox 1">
            <a:extLst>
              <a:ext uri="{FF2B5EF4-FFF2-40B4-BE49-F238E27FC236}">
                <a16:creationId xmlns:a16="http://schemas.microsoft.com/office/drawing/2014/main" id="{CDDCE7E1-037D-3CAE-0799-E65447213977}"/>
              </a:ext>
            </a:extLst>
          </p:cNvPr>
          <p:cNvSpPr txBox="1"/>
          <p:nvPr/>
        </p:nvSpPr>
        <p:spPr>
          <a:xfrm>
            <a:off x="367306" y="356424"/>
            <a:ext cx="5538543" cy="369332"/>
          </a:xfrm>
          <a:prstGeom prst="rect">
            <a:avLst/>
          </a:prstGeom>
          <a:noFill/>
        </p:spPr>
        <p:txBody>
          <a:bodyPr wrap="square">
            <a:spAutoFit/>
          </a:bodyPr>
          <a:lstStyle/>
          <a:p>
            <a:r>
              <a:rPr lang="en-US" dirty="0">
                <a:solidFill>
                  <a:schemeClr val="bg1"/>
                </a:solidFill>
                <a:latin typeface="Aharoni" panose="02010803020104030203" pitchFamily="2" charset="-79"/>
                <a:cs typeface="Aharoni" panose="02010803020104030203" pitchFamily="2" charset="-79"/>
              </a:rPr>
              <a:t>Electric Vehicle market Consumer share </a:t>
            </a:r>
            <a:endParaRPr lang="en-CA" sz="1800" dirty="0">
              <a:solidFill>
                <a:schemeClr val="bg1"/>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811B591D-EF33-DE12-1FD7-AD37C3A9718F}"/>
              </a:ext>
            </a:extLst>
          </p:cNvPr>
          <p:cNvSpPr txBox="1"/>
          <p:nvPr/>
        </p:nvSpPr>
        <p:spPr>
          <a:xfrm>
            <a:off x="7053147" y="1400961"/>
            <a:ext cx="4186106" cy="2585323"/>
          </a:xfrm>
          <a:prstGeom prst="rect">
            <a:avLst/>
          </a:prstGeom>
          <a:noFill/>
        </p:spPr>
        <p:txBody>
          <a:bodyPr wrap="square" rtlCol="0">
            <a:spAutoFit/>
          </a:bodyPr>
          <a:lstStyle/>
          <a:p>
            <a:pPr marL="342900" indent="-342900">
              <a:buAutoNum type="arabicPeriod"/>
            </a:pPr>
            <a:r>
              <a:rPr lang="en-CA" dirty="0">
                <a:solidFill>
                  <a:schemeClr val="bg1"/>
                </a:solidFill>
              </a:rPr>
              <a:t>Electric vehicle market is growing</a:t>
            </a:r>
          </a:p>
          <a:p>
            <a:pPr marL="342900" indent="-342900">
              <a:buAutoNum type="arabicPeriod"/>
            </a:pPr>
            <a:r>
              <a:rPr lang="en-CA" dirty="0">
                <a:solidFill>
                  <a:schemeClr val="bg1"/>
                </a:solidFill>
              </a:rPr>
              <a:t>Consumer spending is increasing in EV market</a:t>
            </a:r>
          </a:p>
          <a:p>
            <a:pPr marL="342900" indent="-342900">
              <a:buAutoNum type="arabicPeriod"/>
            </a:pPr>
            <a:r>
              <a:rPr lang="en-CA" dirty="0">
                <a:solidFill>
                  <a:schemeClr val="bg1"/>
                </a:solidFill>
              </a:rPr>
              <a:t>Trust on E-fuel is increasing </a:t>
            </a:r>
          </a:p>
          <a:p>
            <a:pPr marL="342900" indent="-342900">
              <a:buAutoNum type="arabicPeriod"/>
            </a:pPr>
            <a:r>
              <a:rPr lang="en-CA" dirty="0">
                <a:solidFill>
                  <a:schemeClr val="bg1"/>
                </a:solidFill>
              </a:rPr>
              <a:t>Technology and efficiency of E-vehicle is developing which leads increment in different types of E-Vehicle </a:t>
            </a:r>
            <a:r>
              <a:rPr lang="en-CA" dirty="0" err="1">
                <a:solidFill>
                  <a:schemeClr val="bg1"/>
                </a:solidFill>
              </a:rPr>
              <a:t>eg</a:t>
            </a:r>
            <a:r>
              <a:rPr lang="en-CA" dirty="0">
                <a:solidFill>
                  <a:schemeClr val="bg1"/>
                </a:solidFill>
              </a:rPr>
              <a:t> truck, SUVs, long distance sedan etc. </a:t>
            </a:r>
          </a:p>
          <a:p>
            <a:pPr marL="342900" indent="-342900">
              <a:buAutoNum type="arabicPeriod"/>
            </a:pPr>
            <a:endParaRPr lang="en-CA" dirty="0">
              <a:solidFill>
                <a:schemeClr val="bg1"/>
              </a:solidFill>
            </a:endParaRPr>
          </a:p>
        </p:txBody>
      </p:sp>
      <p:pic>
        <p:nvPicPr>
          <p:cNvPr id="6" name="Picture 5" descr="Chart, line chart&#10;&#10;Description automatically generated">
            <a:extLst>
              <a:ext uri="{FF2B5EF4-FFF2-40B4-BE49-F238E27FC236}">
                <a16:creationId xmlns:a16="http://schemas.microsoft.com/office/drawing/2014/main" id="{47114FF4-55A6-F15B-2A50-062C68372A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76" y="1585627"/>
            <a:ext cx="5910823" cy="3547688"/>
          </a:xfrm>
          <a:prstGeom prst="rect">
            <a:avLst/>
          </a:prstGeom>
        </p:spPr>
      </p:pic>
    </p:spTree>
    <p:extLst>
      <p:ext uri="{BB962C8B-B14F-4D97-AF65-F5344CB8AC3E}">
        <p14:creationId xmlns:p14="http://schemas.microsoft.com/office/powerpoint/2010/main" val="3188925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37AA75-63A1-C362-4664-F23F66DD12C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b="4276"/>
          <a:stretch/>
        </p:blipFill>
        <p:spPr>
          <a:xfrm>
            <a:off x="46588" y="-1"/>
            <a:ext cx="12192001" cy="6858001"/>
          </a:xfrm>
          <a:prstGeom prst="rect">
            <a:avLst/>
          </a:prstGeom>
          <a:noFill/>
          <a:effectLst>
            <a:outerShdw blurRad="50800" dist="50800" dir="5400000" algn="ctr" rotWithShape="0">
              <a:srgbClr val="000000"/>
            </a:outerShdw>
          </a:effectLst>
        </p:spPr>
      </p:pic>
      <p:sp>
        <p:nvSpPr>
          <p:cNvPr id="2" name="TextBox 1">
            <a:extLst>
              <a:ext uri="{FF2B5EF4-FFF2-40B4-BE49-F238E27FC236}">
                <a16:creationId xmlns:a16="http://schemas.microsoft.com/office/drawing/2014/main" id="{CDDCE7E1-037D-3CAE-0799-E65447213977}"/>
              </a:ext>
            </a:extLst>
          </p:cNvPr>
          <p:cNvSpPr txBox="1"/>
          <p:nvPr/>
        </p:nvSpPr>
        <p:spPr>
          <a:xfrm>
            <a:off x="367306" y="356424"/>
            <a:ext cx="5538543" cy="369332"/>
          </a:xfrm>
          <a:prstGeom prst="rect">
            <a:avLst/>
          </a:prstGeom>
          <a:noFill/>
        </p:spPr>
        <p:txBody>
          <a:bodyPr wrap="square">
            <a:spAutoFit/>
          </a:bodyPr>
          <a:lstStyle/>
          <a:p>
            <a:r>
              <a:rPr lang="en-US" dirty="0">
                <a:solidFill>
                  <a:schemeClr val="bg1"/>
                </a:solidFill>
                <a:latin typeface="Aharoni" panose="02010803020104030203" pitchFamily="2" charset="-79"/>
                <a:cs typeface="Aharoni" panose="02010803020104030203" pitchFamily="2" charset="-79"/>
              </a:rPr>
              <a:t>Electric Vehicle market Government share </a:t>
            </a:r>
            <a:endParaRPr lang="en-CA" sz="1800" dirty="0">
              <a:solidFill>
                <a:schemeClr val="bg1"/>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811B591D-EF33-DE12-1FD7-AD37C3A9718F}"/>
              </a:ext>
            </a:extLst>
          </p:cNvPr>
          <p:cNvSpPr txBox="1"/>
          <p:nvPr/>
        </p:nvSpPr>
        <p:spPr>
          <a:xfrm>
            <a:off x="7053147" y="1400961"/>
            <a:ext cx="4186106" cy="1754326"/>
          </a:xfrm>
          <a:prstGeom prst="rect">
            <a:avLst/>
          </a:prstGeom>
          <a:noFill/>
        </p:spPr>
        <p:txBody>
          <a:bodyPr wrap="square" rtlCol="0">
            <a:spAutoFit/>
          </a:bodyPr>
          <a:lstStyle/>
          <a:p>
            <a:pPr marL="342900" indent="-342900">
              <a:buAutoNum type="arabicPeriod"/>
            </a:pPr>
            <a:r>
              <a:rPr lang="en-CA" dirty="0">
                <a:solidFill>
                  <a:schemeClr val="bg1"/>
                </a:solidFill>
              </a:rPr>
              <a:t>Government support and share in EV market is going down which shows less support is needed to promote EV market.</a:t>
            </a:r>
          </a:p>
          <a:p>
            <a:pPr marL="342900" indent="-342900">
              <a:buAutoNum type="arabicPeriod"/>
            </a:pPr>
            <a:r>
              <a:rPr lang="en-CA" dirty="0">
                <a:solidFill>
                  <a:schemeClr val="bg1"/>
                </a:solidFill>
              </a:rPr>
              <a:t> More private companies increasing their EV share in the global market </a:t>
            </a:r>
          </a:p>
        </p:txBody>
      </p:sp>
      <p:pic>
        <p:nvPicPr>
          <p:cNvPr id="7" name="Picture 6" descr="Chart, line chart&#10;&#10;Description automatically generated">
            <a:extLst>
              <a:ext uri="{FF2B5EF4-FFF2-40B4-BE49-F238E27FC236}">
                <a16:creationId xmlns:a16="http://schemas.microsoft.com/office/drawing/2014/main" id="{1C17A6BF-8D7E-5593-E7BE-CB42C84CD0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497" y="1768726"/>
            <a:ext cx="5652352" cy="3797757"/>
          </a:xfrm>
          <a:prstGeom prst="rect">
            <a:avLst/>
          </a:prstGeom>
        </p:spPr>
      </p:pic>
    </p:spTree>
    <p:extLst>
      <p:ext uri="{BB962C8B-B14F-4D97-AF65-F5344CB8AC3E}">
        <p14:creationId xmlns:p14="http://schemas.microsoft.com/office/powerpoint/2010/main" val="4089718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37AA75-63A1-C362-4664-F23F66DD12C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b="4276"/>
          <a:stretch/>
        </p:blipFill>
        <p:spPr>
          <a:xfrm>
            <a:off x="64695" y="-24805"/>
            <a:ext cx="12192001" cy="6858001"/>
          </a:xfrm>
          <a:prstGeom prst="rect">
            <a:avLst/>
          </a:prstGeom>
          <a:noFill/>
          <a:effectLst>
            <a:outerShdw blurRad="50800" dist="50800" dir="5400000" algn="ctr" rotWithShape="0">
              <a:srgbClr val="000000"/>
            </a:outerShdw>
          </a:effectLst>
        </p:spPr>
      </p:pic>
      <p:sp>
        <p:nvSpPr>
          <p:cNvPr id="2" name="TextBox 1">
            <a:extLst>
              <a:ext uri="{FF2B5EF4-FFF2-40B4-BE49-F238E27FC236}">
                <a16:creationId xmlns:a16="http://schemas.microsoft.com/office/drawing/2014/main" id="{CDDCE7E1-037D-3CAE-0799-E65447213977}"/>
              </a:ext>
            </a:extLst>
          </p:cNvPr>
          <p:cNvSpPr txBox="1"/>
          <p:nvPr/>
        </p:nvSpPr>
        <p:spPr>
          <a:xfrm>
            <a:off x="331092" y="360943"/>
            <a:ext cx="5538543" cy="369332"/>
          </a:xfrm>
          <a:prstGeom prst="rect">
            <a:avLst/>
          </a:prstGeom>
          <a:noFill/>
        </p:spPr>
        <p:txBody>
          <a:bodyPr wrap="square">
            <a:spAutoFit/>
          </a:bodyPr>
          <a:lstStyle/>
          <a:p>
            <a:r>
              <a:rPr lang="en-US" dirty="0">
                <a:solidFill>
                  <a:schemeClr val="bg1"/>
                </a:solidFill>
                <a:latin typeface="Aharoni" panose="02010803020104030203" pitchFamily="2" charset="-79"/>
                <a:cs typeface="Aharoni" panose="02010803020104030203" pitchFamily="2" charset="-79"/>
              </a:rPr>
              <a:t>External factors affecting EV market </a:t>
            </a:r>
            <a:endParaRPr lang="en-CA" sz="1800" dirty="0">
              <a:solidFill>
                <a:schemeClr val="bg1"/>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811B591D-EF33-DE12-1FD7-AD37C3A9718F}"/>
              </a:ext>
            </a:extLst>
          </p:cNvPr>
          <p:cNvSpPr txBox="1"/>
          <p:nvPr/>
        </p:nvSpPr>
        <p:spPr>
          <a:xfrm>
            <a:off x="7053147" y="1400961"/>
            <a:ext cx="4186106" cy="3139321"/>
          </a:xfrm>
          <a:prstGeom prst="rect">
            <a:avLst/>
          </a:prstGeom>
          <a:noFill/>
        </p:spPr>
        <p:txBody>
          <a:bodyPr wrap="square" rtlCol="0">
            <a:spAutoFit/>
          </a:bodyPr>
          <a:lstStyle/>
          <a:p>
            <a:pPr marL="342900" indent="-342900">
              <a:buAutoNum type="arabicPeriod"/>
            </a:pPr>
            <a:r>
              <a:rPr lang="en-CA" dirty="0">
                <a:solidFill>
                  <a:schemeClr val="bg1"/>
                </a:solidFill>
              </a:rPr>
              <a:t>Barrels consumption per day in USA decreasing steadily.</a:t>
            </a:r>
          </a:p>
          <a:p>
            <a:pPr marL="342900" indent="-342900">
              <a:buAutoNum type="arabicPeriod"/>
            </a:pPr>
            <a:r>
              <a:rPr lang="en-CA" dirty="0">
                <a:solidFill>
                  <a:schemeClr val="bg1"/>
                </a:solidFill>
              </a:rPr>
              <a:t>Increasing Fuel prices in global market caused by Ukraine-Russian war.</a:t>
            </a:r>
          </a:p>
          <a:p>
            <a:pPr marL="342900" indent="-342900">
              <a:buAutoNum type="arabicPeriod"/>
            </a:pPr>
            <a:r>
              <a:rPr lang="en-CA" dirty="0">
                <a:solidFill>
                  <a:schemeClr val="bg1"/>
                </a:solidFill>
              </a:rPr>
              <a:t>Government policies and incentives promoting EV market for common people.</a:t>
            </a:r>
          </a:p>
          <a:p>
            <a:pPr marL="342900" indent="-342900">
              <a:buAutoNum type="arabicPeriod"/>
            </a:pPr>
            <a:r>
              <a:rPr lang="en-CA" dirty="0">
                <a:solidFill>
                  <a:schemeClr val="bg1"/>
                </a:solidFill>
              </a:rPr>
              <a:t>Increasing in Electric vehicles production and sales leading to decreasing usage of traditional fuel.</a:t>
            </a:r>
          </a:p>
          <a:p>
            <a:pPr marL="342900" indent="-342900">
              <a:buAutoNum type="arabicPeriod"/>
            </a:pPr>
            <a:endParaRPr lang="en-CA" dirty="0">
              <a:solidFill>
                <a:schemeClr val="bg1"/>
              </a:solidFill>
            </a:endParaRPr>
          </a:p>
        </p:txBody>
      </p:sp>
      <p:pic>
        <p:nvPicPr>
          <p:cNvPr id="6" name="Picture 5" descr="Chart, bar chart, histogram">
            <a:extLst>
              <a:ext uri="{FF2B5EF4-FFF2-40B4-BE49-F238E27FC236}">
                <a16:creationId xmlns:a16="http://schemas.microsoft.com/office/drawing/2014/main" id="{40BCE46B-4560-B419-75CE-0A5D5C999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879" y="1485354"/>
            <a:ext cx="6801268" cy="4434719"/>
          </a:xfrm>
          <a:prstGeom prst="rect">
            <a:avLst/>
          </a:prstGeom>
        </p:spPr>
      </p:pic>
    </p:spTree>
    <p:extLst>
      <p:ext uri="{BB962C8B-B14F-4D97-AF65-F5344CB8AC3E}">
        <p14:creationId xmlns:p14="http://schemas.microsoft.com/office/powerpoint/2010/main" val="1818140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37AA75-63A1-C362-4664-F23F66DD12C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b="4276"/>
          <a:stretch/>
        </p:blipFill>
        <p:spPr>
          <a:xfrm>
            <a:off x="-1" y="-1"/>
            <a:ext cx="12192001" cy="6858001"/>
          </a:xfrm>
          <a:prstGeom prst="rect">
            <a:avLst/>
          </a:prstGeom>
          <a:noFill/>
          <a:effectLst>
            <a:outerShdw blurRad="50800" dist="50800" dir="5400000" algn="ctr" rotWithShape="0">
              <a:srgbClr val="000000"/>
            </a:outerShdw>
          </a:effectLst>
        </p:spPr>
      </p:pic>
      <p:pic>
        <p:nvPicPr>
          <p:cNvPr id="4098" name="Picture 2" descr="Denny's to offer Burger Den, Melt Down virtual brands | Nation's Restaurant  News">
            <a:extLst>
              <a:ext uri="{FF2B5EF4-FFF2-40B4-BE49-F238E27FC236}">
                <a16:creationId xmlns:a16="http://schemas.microsoft.com/office/drawing/2014/main" id="{2C8EE7D6-FE25-BA22-92D0-E58B4E9C8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784" y="1434519"/>
            <a:ext cx="4773335" cy="24798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E3AD33-CD87-D230-1B1C-6BCA749BB98B}"/>
              </a:ext>
            </a:extLst>
          </p:cNvPr>
          <p:cNvSpPr txBox="1"/>
          <p:nvPr/>
        </p:nvSpPr>
        <p:spPr>
          <a:xfrm>
            <a:off x="367306" y="356424"/>
            <a:ext cx="5538543" cy="646331"/>
          </a:xfrm>
          <a:prstGeom prst="rect">
            <a:avLst/>
          </a:prstGeom>
          <a:noFill/>
        </p:spPr>
        <p:txBody>
          <a:bodyPr wrap="square">
            <a:spAutoFit/>
          </a:bodyPr>
          <a:lstStyle/>
          <a:p>
            <a:r>
              <a:rPr lang="en-US" dirty="0">
                <a:solidFill>
                  <a:schemeClr val="bg1"/>
                </a:solidFill>
                <a:latin typeface="Aharoni" panose="02010803020104030203" pitchFamily="2" charset="-79"/>
                <a:cs typeface="Aharoni" panose="02010803020104030203" pitchFamily="2" charset="-79"/>
              </a:rPr>
              <a:t>Charging Station Frequency to be Close to Food Stations</a:t>
            </a:r>
            <a:endParaRPr lang="en-CA" sz="1800" dirty="0">
              <a:solidFill>
                <a:schemeClr val="bg1"/>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1AAC733D-0A89-36A1-5736-7E4C20043780}"/>
              </a:ext>
            </a:extLst>
          </p:cNvPr>
          <p:cNvSpPr txBox="1"/>
          <p:nvPr/>
        </p:nvSpPr>
        <p:spPr>
          <a:xfrm>
            <a:off x="7414020" y="2080469"/>
            <a:ext cx="4186106" cy="2585323"/>
          </a:xfrm>
          <a:prstGeom prst="rect">
            <a:avLst/>
          </a:prstGeom>
          <a:noFill/>
        </p:spPr>
        <p:txBody>
          <a:bodyPr wrap="square" rtlCol="0">
            <a:spAutoFit/>
          </a:bodyPr>
          <a:lstStyle/>
          <a:p>
            <a:r>
              <a:rPr lang="en-US" dirty="0">
                <a:solidFill>
                  <a:schemeClr val="bg1"/>
                </a:solidFill>
              </a:rPr>
              <a:t>We believe it’s as important to ensure we (humans) are fueled for the long drive ahead in addition to our car.</a:t>
            </a:r>
          </a:p>
          <a:p>
            <a:endParaRPr lang="en-US" dirty="0">
              <a:solidFill>
                <a:schemeClr val="bg1"/>
              </a:solidFill>
            </a:endParaRPr>
          </a:p>
          <a:p>
            <a:r>
              <a:rPr lang="en-US" dirty="0">
                <a:solidFill>
                  <a:schemeClr val="bg1"/>
                </a:solidFill>
              </a:rPr>
              <a:t>Our tool allows users to identify food stations that are close to charging stations, so that if their car charging time is more than acceptable, they have the opportunity to fuel up as well.</a:t>
            </a:r>
            <a:endParaRPr lang="en-CA" dirty="0">
              <a:solidFill>
                <a:schemeClr val="bg1"/>
              </a:solidFill>
            </a:endParaRPr>
          </a:p>
        </p:txBody>
      </p:sp>
      <p:pic>
        <p:nvPicPr>
          <p:cNvPr id="6" name="Picture 5">
            <a:extLst>
              <a:ext uri="{FF2B5EF4-FFF2-40B4-BE49-F238E27FC236}">
                <a16:creationId xmlns:a16="http://schemas.microsoft.com/office/drawing/2014/main" id="{1501491F-A4F8-A84F-D5EA-D598E6F391C5}"/>
              </a:ext>
            </a:extLst>
          </p:cNvPr>
          <p:cNvPicPr>
            <a:picLocks noChangeAspect="1"/>
          </p:cNvPicPr>
          <p:nvPr/>
        </p:nvPicPr>
        <p:blipFill>
          <a:blip r:embed="rId4"/>
          <a:stretch>
            <a:fillRect/>
          </a:stretch>
        </p:blipFill>
        <p:spPr>
          <a:xfrm>
            <a:off x="1118486" y="3742857"/>
            <a:ext cx="5524864" cy="2651455"/>
          </a:xfrm>
          <a:prstGeom prst="rect">
            <a:avLst/>
          </a:prstGeom>
        </p:spPr>
      </p:pic>
      <p:sp>
        <p:nvSpPr>
          <p:cNvPr id="7" name="Rectangle 6">
            <a:extLst>
              <a:ext uri="{FF2B5EF4-FFF2-40B4-BE49-F238E27FC236}">
                <a16:creationId xmlns:a16="http://schemas.microsoft.com/office/drawing/2014/main" id="{BB6E2D64-5E2D-8417-6BAE-E896BC9F2DEE}"/>
              </a:ext>
            </a:extLst>
          </p:cNvPr>
          <p:cNvSpPr/>
          <p:nvPr/>
        </p:nvSpPr>
        <p:spPr>
          <a:xfrm>
            <a:off x="1118486" y="3742857"/>
            <a:ext cx="5524864" cy="265145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47528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377</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Aharoni</vt:lpstr>
      <vt:lpstr>Arial</vt:lpstr>
      <vt:lpstr>Calibri</vt:lpstr>
      <vt:lpstr>Calibri Light</vt:lpstr>
      <vt:lpstr>Graphik</vt:lpstr>
      <vt:lpstr>zeitung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Arsam I</dc:creator>
  <cp:lastModifiedBy>Hardik gehlot</cp:lastModifiedBy>
  <cp:revision>6</cp:revision>
  <dcterms:created xsi:type="dcterms:W3CDTF">2023-04-22T05:12:21Z</dcterms:created>
  <dcterms:modified xsi:type="dcterms:W3CDTF">2023-04-24T02:14:05Z</dcterms:modified>
</cp:coreProperties>
</file>