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5" r:id="rId6"/>
    <p:sldId id="266" r:id="rId7"/>
    <p:sldId id="263" r:id="rId8"/>
    <p:sldId id="267" r:id="rId9"/>
    <p:sldId id="257" r:id="rId10"/>
    <p:sldId id="258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's" userId="945c4322417bfb0e" providerId="LiveId" clId="{20AED241-C0D9-4926-8072-0687F93DEC6B}"/>
    <pc:docChg chg="custSel modSld">
      <pc:chgData name="It's" userId="945c4322417bfb0e" providerId="LiveId" clId="{20AED241-C0D9-4926-8072-0687F93DEC6B}" dt="2023-04-23T01:01:29.581" v="161" actId="20577"/>
      <pc:docMkLst>
        <pc:docMk/>
      </pc:docMkLst>
      <pc:sldChg chg="modSp mod">
        <pc:chgData name="It's" userId="945c4322417bfb0e" providerId="LiveId" clId="{20AED241-C0D9-4926-8072-0687F93DEC6B}" dt="2023-04-23T01:01:29.581" v="161" actId="20577"/>
        <pc:sldMkLst>
          <pc:docMk/>
          <pc:sldMk cId="967643306" sldId="268"/>
        </pc:sldMkLst>
        <pc:spChg chg="mod">
          <ac:chgData name="It's" userId="945c4322417bfb0e" providerId="LiveId" clId="{20AED241-C0D9-4926-8072-0687F93DEC6B}" dt="2023-04-23T01:01:29.581" v="161" actId="20577"/>
          <ac:spMkLst>
            <pc:docMk/>
            <pc:sldMk cId="967643306" sldId="268"/>
            <ac:spMk id="4" creationId="{AF285E15-5412-9A42-0C96-CECC06B88564}"/>
          </ac:spMkLst>
        </pc:spChg>
      </pc:sldChg>
    </pc:docChg>
  </pc:docChgLst>
  <pc:docChgLst>
    <pc:chgData name="Arsam I" userId="945c4322417bfb0e" providerId="LiveId" clId="{8FF6EC96-4F45-4E1B-BDFB-D19C2DA89A83}"/>
    <pc:docChg chg="undo custSel addSld delSld modSld sldOrd">
      <pc:chgData name="Arsam I" userId="945c4322417bfb0e" providerId="LiveId" clId="{8FF6EC96-4F45-4E1B-BDFB-D19C2DA89A83}" dt="2023-04-21T06:21:53.541" v="2269" actId="20577"/>
      <pc:docMkLst>
        <pc:docMk/>
      </pc:docMkLst>
      <pc:sldChg chg="addSp delSp modSp mod">
        <pc:chgData name="Arsam I" userId="945c4322417bfb0e" providerId="LiveId" clId="{8FF6EC96-4F45-4E1B-BDFB-D19C2DA89A83}" dt="2023-04-18T23:28:35.485" v="1822" actId="1037"/>
        <pc:sldMkLst>
          <pc:docMk/>
          <pc:sldMk cId="2754122037" sldId="256"/>
        </pc:sldMkLst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2" creationId="{D9B1CCB6-9051-EB8B-4DF1-DC6BB9FCDE39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3" creationId="{A8A47FFB-3CA3-98AA-73FB-8134D7254531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5" creationId="{4199CDE2-DFB3-765A-8642-5D19C91A1EA1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6" creationId="{A36FC2BB-24F7-34C7-97FD-7F8E2AD1284A}"/>
          </ac:spMkLst>
        </pc:spChg>
        <pc:spChg chg="add mod">
          <ac:chgData name="Arsam I" userId="945c4322417bfb0e" providerId="LiveId" clId="{8FF6EC96-4F45-4E1B-BDFB-D19C2DA89A83}" dt="2023-04-12T01:21:51.717" v="363" actId="20577"/>
          <ac:spMkLst>
            <pc:docMk/>
            <pc:sldMk cId="2754122037" sldId="256"/>
            <ac:spMk id="7" creationId="{73884D3C-E7EF-E689-6783-E4663687DAAC}"/>
          </ac:spMkLst>
        </pc:spChg>
        <pc:spChg chg="add del mod">
          <ac:chgData name="Arsam I" userId="945c4322417bfb0e" providerId="LiveId" clId="{8FF6EC96-4F45-4E1B-BDFB-D19C2DA89A83}" dt="2023-04-12T01:24:45.724" v="426"/>
          <ac:spMkLst>
            <pc:docMk/>
            <pc:sldMk cId="2754122037" sldId="256"/>
            <ac:spMk id="8" creationId="{510C3588-3E41-1689-574B-66C9843A84B1}"/>
          </ac:spMkLst>
        </pc:spChg>
        <pc:spChg chg="add mod">
          <ac:chgData name="Arsam I" userId="945c4322417bfb0e" providerId="LiveId" clId="{8FF6EC96-4F45-4E1B-BDFB-D19C2DA89A83}" dt="2023-04-14T00:40:01.310" v="1790" actId="20577"/>
          <ac:spMkLst>
            <pc:docMk/>
            <pc:sldMk cId="2754122037" sldId="256"/>
            <ac:spMk id="8" creationId="{A1EE2E66-E025-6990-6F14-5912FD2900E4}"/>
          </ac:spMkLst>
        </pc:spChg>
        <pc:spChg chg="add mod">
          <ac:chgData name="Arsam I" userId="945c4322417bfb0e" providerId="LiveId" clId="{8FF6EC96-4F45-4E1B-BDFB-D19C2DA89A83}" dt="2023-04-14T00:40:21.006" v="1808" actId="20577"/>
          <ac:spMkLst>
            <pc:docMk/>
            <pc:sldMk cId="2754122037" sldId="256"/>
            <ac:spMk id="9" creationId="{6FBCDDF7-79C2-777A-3244-CA793CA4B65F}"/>
          </ac:spMkLst>
        </pc:spChg>
        <pc:spChg chg="add mod">
          <ac:chgData name="Arsam I" userId="945c4322417bfb0e" providerId="LiveId" clId="{8FF6EC96-4F45-4E1B-BDFB-D19C2DA89A83}" dt="2023-04-18T23:28:35.485" v="1822" actId="1037"/>
          <ac:spMkLst>
            <pc:docMk/>
            <pc:sldMk cId="2754122037" sldId="256"/>
            <ac:spMk id="10" creationId="{B1F3DE4C-1769-48CB-57EC-7BEA89727B6C}"/>
          </ac:spMkLst>
        </pc:spChg>
        <pc:spChg chg="mod">
          <ac:chgData name="Arsam I" userId="945c4322417bfb0e" providerId="LiveId" clId="{8FF6EC96-4F45-4E1B-BDFB-D19C2DA89A83}" dt="2023-04-12T01:15:25.083" v="252" actId="1076"/>
          <ac:spMkLst>
            <pc:docMk/>
            <pc:sldMk cId="2754122037" sldId="256"/>
            <ac:spMk id="47" creationId="{F796B530-2AA1-58A8-5BB6-17AC9139A94C}"/>
          </ac:spMkLst>
        </pc:spChg>
        <pc:spChg chg="mod">
          <ac:chgData name="Arsam I" userId="945c4322417bfb0e" providerId="LiveId" clId="{8FF6EC96-4F45-4E1B-BDFB-D19C2DA89A83}" dt="2023-04-13T23:49:00.850" v="1697" actId="207"/>
          <ac:spMkLst>
            <pc:docMk/>
            <pc:sldMk cId="2754122037" sldId="256"/>
            <ac:spMk id="48" creationId="{35636E31-0F52-193D-3DBF-2DD19F1040DF}"/>
          </ac:spMkLst>
        </pc:spChg>
        <pc:spChg chg="mod">
          <ac:chgData name="Arsam I" userId="945c4322417bfb0e" providerId="LiveId" clId="{8FF6EC96-4F45-4E1B-BDFB-D19C2DA89A83}" dt="2023-04-13T23:49:08.250" v="1699" actId="207"/>
          <ac:spMkLst>
            <pc:docMk/>
            <pc:sldMk cId="2754122037" sldId="256"/>
            <ac:spMk id="49" creationId="{064E6354-CED3-E684-C989-023CFBF847AF}"/>
          </ac:spMkLst>
        </pc:spChg>
        <pc:spChg chg="mod">
          <ac:chgData name="Arsam I" userId="945c4322417bfb0e" providerId="LiveId" clId="{8FF6EC96-4F45-4E1B-BDFB-D19C2DA89A83}" dt="2023-04-13T23:49:05.171" v="1698" actId="207"/>
          <ac:spMkLst>
            <pc:docMk/>
            <pc:sldMk cId="2754122037" sldId="256"/>
            <ac:spMk id="50" creationId="{D5B6EAD2-F1A4-B0E6-E476-376E28BB9026}"/>
          </ac:spMkLst>
        </pc:spChg>
        <pc:spChg chg="mod">
          <ac:chgData name="Arsam I" userId="945c4322417bfb0e" providerId="LiveId" clId="{8FF6EC96-4F45-4E1B-BDFB-D19C2DA89A83}" dt="2023-04-13T23:49:00.850" v="1697" actId="207"/>
          <ac:spMkLst>
            <pc:docMk/>
            <pc:sldMk cId="2754122037" sldId="256"/>
            <ac:spMk id="51" creationId="{2C536FB0-623C-3100-B4FF-2B3FB90660AE}"/>
          </ac:spMkLst>
        </pc:spChg>
        <pc:spChg chg="mod">
          <ac:chgData name="Arsam I" userId="945c4322417bfb0e" providerId="LiveId" clId="{8FF6EC96-4F45-4E1B-BDFB-D19C2DA89A83}" dt="2023-04-14T00:26:25.689" v="1776" actId="207"/>
          <ac:spMkLst>
            <pc:docMk/>
            <pc:sldMk cId="2754122037" sldId="256"/>
            <ac:spMk id="52" creationId="{BBC0F6C8-FB1A-0F61-0102-BF35700A77A2}"/>
          </ac:spMkLst>
        </pc:spChg>
      </pc:sldChg>
      <pc:sldChg chg="addSp modSp mod">
        <pc:chgData name="Arsam I" userId="945c4322417bfb0e" providerId="LiveId" clId="{8FF6EC96-4F45-4E1B-BDFB-D19C2DA89A83}" dt="2023-04-20T23:28:53.182" v="1885" actId="1076"/>
        <pc:sldMkLst>
          <pc:docMk/>
          <pc:sldMk cId="3953669307" sldId="257"/>
        </pc:sldMkLst>
        <pc:picChg chg="add mod">
          <ac:chgData name="Arsam I" userId="945c4322417bfb0e" providerId="LiveId" clId="{8FF6EC96-4F45-4E1B-BDFB-D19C2DA89A83}" dt="2023-04-20T23:28:40.157" v="1883" actId="1076"/>
          <ac:picMkLst>
            <pc:docMk/>
            <pc:sldMk cId="3953669307" sldId="257"/>
            <ac:picMk id="3" creationId="{A6D18A3D-9441-5829-6343-C3A1A347CC52}"/>
          </ac:picMkLst>
        </pc:picChg>
        <pc:picChg chg="add mod">
          <ac:chgData name="Arsam I" userId="945c4322417bfb0e" providerId="LiveId" clId="{8FF6EC96-4F45-4E1B-BDFB-D19C2DA89A83}" dt="2023-04-20T23:28:53.182" v="1885" actId="1076"/>
          <ac:picMkLst>
            <pc:docMk/>
            <pc:sldMk cId="3953669307" sldId="257"/>
            <ac:picMk id="7" creationId="{28D3BE7B-F5FA-A849-3CEF-B95CEBAE8988}"/>
          </ac:picMkLst>
        </pc:picChg>
      </pc:sldChg>
      <pc:sldChg chg="modSp mod">
        <pc:chgData name="Arsam I" userId="945c4322417bfb0e" providerId="LiveId" clId="{8FF6EC96-4F45-4E1B-BDFB-D19C2DA89A83}" dt="2023-04-12T01:08:40.230" v="184" actId="115"/>
        <pc:sldMkLst>
          <pc:docMk/>
          <pc:sldMk cId="4240041981" sldId="259"/>
        </pc:sldMkLst>
        <pc:spChg chg="mod">
          <ac:chgData name="Arsam I" userId="945c4322417bfb0e" providerId="LiveId" clId="{8FF6EC96-4F45-4E1B-BDFB-D19C2DA89A83}" dt="2023-04-12T01:08:40.230" v="184" actId="115"/>
          <ac:spMkLst>
            <pc:docMk/>
            <pc:sldMk cId="4240041981" sldId="259"/>
            <ac:spMk id="4" creationId="{F94F9B12-763D-EA4C-AD39-B4BFA9AE5092}"/>
          </ac:spMkLst>
        </pc:spChg>
      </pc:sldChg>
      <pc:sldChg chg="modSp mod ord">
        <pc:chgData name="Arsam I" userId="945c4322417bfb0e" providerId="LiveId" clId="{8FF6EC96-4F45-4E1B-BDFB-D19C2DA89A83}" dt="2023-04-12T01:19:56.858" v="331"/>
        <pc:sldMkLst>
          <pc:docMk/>
          <pc:sldMk cId="552626631" sldId="260"/>
        </pc:sldMkLst>
        <pc:spChg chg="mod">
          <ac:chgData name="Arsam I" userId="945c4322417bfb0e" providerId="LiveId" clId="{8FF6EC96-4F45-4E1B-BDFB-D19C2DA89A83}" dt="2023-04-12T01:19:50.317" v="327" actId="20577"/>
          <ac:spMkLst>
            <pc:docMk/>
            <pc:sldMk cId="552626631" sldId="260"/>
            <ac:spMk id="2" creationId="{4F45BFFB-531F-4A81-245E-E4453190826D}"/>
          </ac:spMkLst>
        </pc:spChg>
        <pc:spChg chg="mod">
          <ac:chgData name="Arsam I" userId="945c4322417bfb0e" providerId="LiveId" clId="{8FF6EC96-4F45-4E1B-BDFB-D19C2DA89A83}" dt="2023-04-12T01:18:43.501" v="310" actId="207"/>
          <ac:spMkLst>
            <pc:docMk/>
            <pc:sldMk cId="552626631" sldId="260"/>
            <ac:spMk id="3" creationId="{0643C67A-9951-43D3-9AC5-99A1BAD6D057}"/>
          </ac:spMkLst>
        </pc:spChg>
        <pc:spChg chg="mod">
          <ac:chgData name="Arsam I" userId="945c4322417bfb0e" providerId="LiveId" clId="{8FF6EC96-4F45-4E1B-BDFB-D19C2DA89A83}" dt="2023-04-12T01:03:40.015" v="37" actId="113"/>
          <ac:spMkLst>
            <pc:docMk/>
            <pc:sldMk cId="552626631" sldId="260"/>
            <ac:spMk id="4" creationId="{15F27F66-A560-A212-6783-B2C8ED4D0E67}"/>
          </ac:spMkLst>
        </pc:spChg>
      </pc:sldChg>
      <pc:sldChg chg="addSp delSp modSp new mod ord">
        <pc:chgData name="Arsam I" userId="945c4322417bfb0e" providerId="LiveId" clId="{8FF6EC96-4F45-4E1B-BDFB-D19C2DA89A83}" dt="2023-04-13T23:56:23.584" v="1773" actId="20577"/>
        <pc:sldMkLst>
          <pc:docMk/>
          <pc:sldMk cId="2261202913" sldId="261"/>
        </pc:sldMkLst>
        <pc:spChg chg="del">
          <ac:chgData name="Arsam I" userId="945c4322417bfb0e" providerId="LiveId" clId="{8FF6EC96-4F45-4E1B-BDFB-D19C2DA89A83}" dt="2023-04-12T01:03:56.015" v="39" actId="478"/>
          <ac:spMkLst>
            <pc:docMk/>
            <pc:sldMk cId="2261202913" sldId="261"/>
            <ac:spMk id="2" creationId="{6BABC610-7788-AB88-6D89-5519B5F09FF0}"/>
          </ac:spMkLst>
        </pc:spChg>
        <pc:spChg chg="del">
          <ac:chgData name="Arsam I" userId="945c4322417bfb0e" providerId="LiveId" clId="{8FF6EC96-4F45-4E1B-BDFB-D19C2DA89A83}" dt="2023-04-12T01:03:56.991" v="40" actId="478"/>
          <ac:spMkLst>
            <pc:docMk/>
            <pc:sldMk cId="2261202913" sldId="261"/>
            <ac:spMk id="3" creationId="{12FEDC40-CEBA-2184-14EA-BABF423235F7}"/>
          </ac:spMkLst>
        </pc:spChg>
        <pc:spChg chg="add mod">
          <ac:chgData name="Arsam I" userId="945c4322417bfb0e" providerId="LiveId" clId="{8FF6EC96-4F45-4E1B-BDFB-D19C2DA89A83}" dt="2023-04-13T21:55:05.048" v="521" actId="313"/>
          <ac:spMkLst>
            <pc:docMk/>
            <pc:sldMk cId="2261202913" sldId="261"/>
            <ac:spMk id="4" creationId="{90E1D07E-1052-5ACA-F1A6-18BC5A4568E0}"/>
          </ac:spMkLst>
        </pc:spChg>
        <pc:spChg chg="add mod">
          <ac:chgData name="Arsam I" userId="945c4322417bfb0e" providerId="LiveId" clId="{8FF6EC96-4F45-4E1B-BDFB-D19C2DA89A83}" dt="2023-04-13T21:55:09.761" v="522" actId="1076"/>
          <ac:spMkLst>
            <pc:docMk/>
            <pc:sldMk cId="2261202913" sldId="261"/>
            <ac:spMk id="5" creationId="{3D7A39D9-A48E-6A14-2AFE-07CC0464BB6B}"/>
          </ac:spMkLst>
        </pc:spChg>
        <pc:spChg chg="add del mod">
          <ac:chgData name="Arsam I" userId="945c4322417bfb0e" providerId="LiveId" clId="{8FF6EC96-4F45-4E1B-BDFB-D19C2DA89A83}" dt="2023-04-13T21:54:01.158" v="444" actId="478"/>
          <ac:spMkLst>
            <pc:docMk/>
            <pc:sldMk cId="2261202913" sldId="261"/>
            <ac:spMk id="6" creationId="{1601EF10-1DC4-BE79-F9DF-D61C4A15E608}"/>
          </ac:spMkLst>
        </pc:spChg>
        <pc:spChg chg="add mod">
          <ac:chgData name="Arsam I" userId="945c4322417bfb0e" providerId="LiveId" clId="{8FF6EC96-4F45-4E1B-BDFB-D19C2DA89A83}" dt="2023-04-13T21:57:28.754" v="667" actId="1076"/>
          <ac:spMkLst>
            <pc:docMk/>
            <pc:sldMk cId="2261202913" sldId="261"/>
            <ac:spMk id="7" creationId="{9640C3EB-35EE-C99A-D17A-F2DFC9EB464A}"/>
          </ac:spMkLst>
        </pc:spChg>
        <pc:spChg chg="add mod">
          <ac:chgData name="Arsam I" userId="945c4322417bfb0e" providerId="LiveId" clId="{8FF6EC96-4F45-4E1B-BDFB-D19C2DA89A83}" dt="2023-04-13T21:56:01.043" v="562" actId="14100"/>
          <ac:spMkLst>
            <pc:docMk/>
            <pc:sldMk cId="2261202913" sldId="261"/>
            <ac:spMk id="8" creationId="{30D8D1F1-A6B4-A291-CFB6-F2743AF1AFBB}"/>
          </ac:spMkLst>
        </pc:spChg>
        <pc:spChg chg="add mod">
          <ac:chgData name="Arsam I" userId="945c4322417bfb0e" providerId="LiveId" clId="{8FF6EC96-4F45-4E1B-BDFB-D19C2DA89A83}" dt="2023-04-13T21:56:25.447" v="604" actId="20577"/>
          <ac:spMkLst>
            <pc:docMk/>
            <pc:sldMk cId="2261202913" sldId="261"/>
            <ac:spMk id="9" creationId="{C69529B5-A8E8-5FE1-BE67-883411C0A4AC}"/>
          </ac:spMkLst>
        </pc:spChg>
        <pc:spChg chg="add mod">
          <ac:chgData name="Arsam I" userId="945c4322417bfb0e" providerId="LiveId" clId="{8FF6EC96-4F45-4E1B-BDFB-D19C2DA89A83}" dt="2023-04-13T22:52:29.338" v="1150" actId="207"/>
          <ac:spMkLst>
            <pc:docMk/>
            <pc:sldMk cId="2261202913" sldId="261"/>
            <ac:spMk id="12" creationId="{27D2992E-9064-0E18-69E2-233729B4AFEB}"/>
          </ac:spMkLst>
        </pc:spChg>
        <pc:spChg chg="add mod">
          <ac:chgData name="Arsam I" userId="945c4322417bfb0e" providerId="LiveId" clId="{8FF6EC96-4F45-4E1B-BDFB-D19C2DA89A83}" dt="2023-04-13T23:11:16.755" v="1218" actId="1035"/>
          <ac:spMkLst>
            <pc:docMk/>
            <pc:sldMk cId="2261202913" sldId="261"/>
            <ac:spMk id="13" creationId="{45C3BD42-E2BC-DCCD-73BE-1935BA48CA49}"/>
          </ac:spMkLst>
        </pc:spChg>
        <pc:spChg chg="add mod">
          <ac:chgData name="Arsam I" userId="945c4322417bfb0e" providerId="LiveId" clId="{8FF6EC96-4F45-4E1B-BDFB-D19C2DA89A83}" dt="2023-04-13T23:13:00.587" v="1266" actId="20577"/>
          <ac:spMkLst>
            <pc:docMk/>
            <pc:sldMk cId="2261202913" sldId="261"/>
            <ac:spMk id="14" creationId="{6F4C5F6C-F741-3A03-5F53-693D3A46CC6F}"/>
          </ac:spMkLst>
        </pc:spChg>
        <pc:spChg chg="add mod">
          <ac:chgData name="Arsam I" userId="945c4322417bfb0e" providerId="LiveId" clId="{8FF6EC96-4F45-4E1B-BDFB-D19C2DA89A83}" dt="2023-04-13T23:13:19.283" v="1274" actId="20577"/>
          <ac:spMkLst>
            <pc:docMk/>
            <pc:sldMk cId="2261202913" sldId="261"/>
            <ac:spMk id="15" creationId="{70AF83CD-AEFA-1CB6-EBF7-32D60E5CFCD7}"/>
          </ac:spMkLst>
        </pc:spChg>
        <pc:spChg chg="add mod">
          <ac:chgData name="Arsam I" userId="945c4322417bfb0e" providerId="LiveId" clId="{8FF6EC96-4F45-4E1B-BDFB-D19C2DA89A83}" dt="2023-04-13T23:45:40.553" v="1671" actId="20577"/>
          <ac:spMkLst>
            <pc:docMk/>
            <pc:sldMk cId="2261202913" sldId="261"/>
            <ac:spMk id="16" creationId="{D2D5B06B-0A6A-3EFB-0AA4-1922DC2B4E9E}"/>
          </ac:spMkLst>
        </pc:spChg>
        <pc:spChg chg="add mod">
          <ac:chgData name="Arsam I" userId="945c4322417bfb0e" providerId="LiveId" clId="{8FF6EC96-4F45-4E1B-BDFB-D19C2DA89A83}" dt="2023-04-13T23:56:23.584" v="1773" actId="20577"/>
          <ac:spMkLst>
            <pc:docMk/>
            <pc:sldMk cId="2261202913" sldId="261"/>
            <ac:spMk id="17" creationId="{866AD6C0-01EA-270A-B252-D03C65C30EDA}"/>
          </ac:spMkLst>
        </pc:spChg>
        <pc:cxnChg chg="add mod">
          <ac:chgData name="Arsam I" userId="945c4322417bfb0e" providerId="LiveId" clId="{8FF6EC96-4F45-4E1B-BDFB-D19C2DA89A83}" dt="2023-04-13T21:57:28.754" v="667" actId="1076"/>
          <ac:cxnSpMkLst>
            <pc:docMk/>
            <pc:sldMk cId="2261202913" sldId="261"/>
            <ac:cxnSpMk id="3" creationId="{B49E682D-2F67-B00D-0659-6A88B2DB295A}"/>
          </ac:cxnSpMkLst>
        </pc:cxnChg>
      </pc:sldChg>
      <pc:sldChg chg="addSp delSp modSp new del mod ord">
        <pc:chgData name="Arsam I" userId="945c4322417bfb0e" providerId="LiveId" clId="{8FF6EC96-4F45-4E1B-BDFB-D19C2DA89A83}" dt="2023-04-13T22:02:04.111" v="854" actId="2696"/>
        <pc:sldMkLst>
          <pc:docMk/>
          <pc:sldMk cId="3530261524" sldId="262"/>
        </pc:sldMkLst>
        <pc:spChg chg="del">
          <ac:chgData name="Arsam I" userId="945c4322417bfb0e" providerId="LiveId" clId="{8FF6EC96-4F45-4E1B-BDFB-D19C2DA89A83}" dt="2023-04-12T01:06:32.552" v="150" actId="478"/>
          <ac:spMkLst>
            <pc:docMk/>
            <pc:sldMk cId="3530261524" sldId="262"/>
            <ac:spMk id="2" creationId="{5434A52E-6E0E-58FE-32A4-43C54BCF4570}"/>
          </ac:spMkLst>
        </pc:spChg>
        <pc:spChg chg="del">
          <ac:chgData name="Arsam I" userId="945c4322417bfb0e" providerId="LiveId" clId="{8FF6EC96-4F45-4E1B-BDFB-D19C2DA89A83}" dt="2023-04-12T01:06:33.512" v="151" actId="478"/>
          <ac:spMkLst>
            <pc:docMk/>
            <pc:sldMk cId="3530261524" sldId="262"/>
            <ac:spMk id="3" creationId="{D2B82FAB-AD7C-908B-184E-13A2076C6C01}"/>
          </ac:spMkLst>
        </pc:spChg>
        <pc:spChg chg="add mod">
          <ac:chgData name="Arsam I" userId="945c4322417bfb0e" providerId="LiveId" clId="{8FF6EC96-4F45-4E1B-BDFB-D19C2DA89A83}" dt="2023-04-12T01:06:40.045" v="153"/>
          <ac:spMkLst>
            <pc:docMk/>
            <pc:sldMk cId="3530261524" sldId="262"/>
            <ac:spMk id="4" creationId="{ED250A86-8B96-39D5-AF61-DCB7513C5CB9}"/>
          </ac:spMkLst>
        </pc:spChg>
        <pc:spChg chg="add mod">
          <ac:chgData name="Arsam I" userId="945c4322417bfb0e" providerId="LiveId" clId="{8FF6EC96-4F45-4E1B-BDFB-D19C2DA89A83}" dt="2023-04-12T01:07:23.532" v="170" actId="1076"/>
          <ac:spMkLst>
            <pc:docMk/>
            <pc:sldMk cId="3530261524" sldId="262"/>
            <ac:spMk id="5" creationId="{A08FF419-642B-B012-1746-D690A8CAFB12}"/>
          </ac:spMkLst>
        </pc:spChg>
        <pc:spChg chg="add del">
          <ac:chgData name="Arsam I" userId="945c4322417bfb0e" providerId="LiveId" clId="{8FF6EC96-4F45-4E1B-BDFB-D19C2DA89A83}" dt="2023-04-12T01:07:16.617" v="167" actId="478"/>
          <ac:spMkLst>
            <pc:docMk/>
            <pc:sldMk cId="3530261524" sldId="262"/>
            <ac:spMk id="6" creationId="{B4CC6E89-ED83-6BE1-5E91-4619F7D26767}"/>
          </ac:spMkLst>
        </pc:spChg>
        <pc:spChg chg="add mod">
          <ac:chgData name="Arsam I" userId="945c4322417bfb0e" providerId="LiveId" clId="{8FF6EC96-4F45-4E1B-BDFB-D19C2DA89A83}" dt="2023-04-12T01:11:17.866" v="225" actId="20577"/>
          <ac:spMkLst>
            <pc:docMk/>
            <pc:sldMk cId="3530261524" sldId="262"/>
            <ac:spMk id="7" creationId="{D8B3482D-4432-7DA0-C134-83184B5171D5}"/>
          </ac:spMkLst>
        </pc:spChg>
      </pc:sldChg>
      <pc:sldChg chg="addSp delSp modSp add mod ord">
        <pc:chgData name="Arsam I" userId="945c4322417bfb0e" providerId="LiveId" clId="{8FF6EC96-4F45-4E1B-BDFB-D19C2DA89A83}" dt="2023-04-13T23:57:18.333" v="1775"/>
        <pc:sldMkLst>
          <pc:docMk/>
          <pc:sldMk cId="2092849136" sldId="263"/>
        </pc:sldMkLst>
        <pc:spChg chg="add del mod">
          <ac:chgData name="Arsam I" userId="945c4322417bfb0e" providerId="LiveId" clId="{8FF6EC96-4F45-4E1B-BDFB-D19C2DA89A83}" dt="2023-04-13T23:09:01.539" v="1187" actId="478"/>
          <ac:spMkLst>
            <pc:docMk/>
            <pc:sldMk cId="2092849136" sldId="263"/>
            <ac:spMk id="2" creationId="{596D8A42-D8F1-9788-766B-551F47534BCE}"/>
          </ac:spMkLst>
        </pc:spChg>
        <pc:spChg chg="add mod">
          <ac:chgData name="Arsam I" userId="945c4322417bfb0e" providerId="LiveId" clId="{8FF6EC96-4F45-4E1B-BDFB-D19C2DA89A83}" dt="2023-04-13T23:44:24.863" v="1624" actId="1076"/>
          <ac:spMkLst>
            <pc:docMk/>
            <pc:sldMk cId="2092849136" sldId="263"/>
            <ac:spMk id="3" creationId="{C17CF726-D1D4-181E-76E4-1BA9B97A456E}"/>
          </ac:spMkLst>
        </pc:spChg>
        <pc:spChg chg="add mod">
          <ac:chgData name="Arsam I" userId="945c4322417bfb0e" providerId="LiveId" clId="{8FF6EC96-4F45-4E1B-BDFB-D19C2DA89A83}" dt="2023-04-13T23:41:46.469" v="1602" actId="1076"/>
          <ac:spMkLst>
            <pc:docMk/>
            <pc:sldMk cId="2092849136" sldId="263"/>
            <ac:spMk id="4" creationId="{749D4BC1-37D2-0C36-E339-E374EA826B7B}"/>
          </ac:spMkLst>
        </pc:spChg>
        <pc:spChg chg="add mod">
          <ac:chgData name="Arsam I" userId="945c4322417bfb0e" providerId="LiveId" clId="{8FF6EC96-4F45-4E1B-BDFB-D19C2DA89A83}" dt="2023-04-13T23:41:42.106" v="1601" actId="20577"/>
          <ac:spMkLst>
            <pc:docMk/>
            <pc:sldMk cId="2092849136" sldId="263"/>
            <ac:spMk id="5" creationId="{1DD31148-3309-B642-074E-53D5946630F7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6" creationId="{942322FA-514D-D965-B300-B48AD165ED07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7" creationId="{21926AE3-70B8-CF32-10F1-8FD151656EBF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8" creationId="{36A2801E-B8EF-096A-963C-6E090242B0EE}"/>
          </ac:spMkLst>
        </pc:spChg>
        <pc:spChg chg="add mod">
          <ac:chgData name="Arsam I" userId="945c4322417bfb0e" providerId="LiveId" clId="{8FF6EC96-4F45-4E1B-BDFB-D19C2DA89A83}" dt="2023-04-13T23:42:37.610" v="1620" actId="313"/>
          <ac:spMkLst>
            <pc:docMk/>
            <pc:sldMk cId="2092849136" sldId="263"/>
            <ac:spMk id="11" creationId="{30BE2236-4D49-DCBF-D0B7-F9A0D2BB6DCE}"/>
          </ac:spMkLst>
        </pc:spChg>
        <pc:spChg chg="add mod">
          <ac:chgData name="Arsam I" userId="945c4322417bfb0e" providerId="LiveId" clId="{8FF6EC96-4F45-4E1B-BDFB-D19C2DA89A83}" dt="2023-04-13T23:53:26.184" v="1741" actId="20577"/>
          <ac:spMkLst>
            <pc:docMk/>
            <pc:sldMk cId="2092849136" sldId="263"/>
            <ac:spMk id="12" creationId="{8BB51497-3AFD-EA62-CCDD-4FC2E66BF532}"/>
          </ac:spMkLst>
        </pc:spChg>
        <pc:spChg chg="add mod">
          <ac:chgData name="Arsam I" userId="945c4322417bfb0e" providerId="LiveId" clId="{8FF6EC96-4F45-4E1B-BDFB-D19C2DA89A83}" dt="2023-04-13T23:57:18.333" v="1775"/>
          <ac:spMkLst>
            <pc:docMk/>
            <pc:sldMk cId="2092849136" sldId="263"/>
            <ac:spMk id="13" creationId="{90DB1132-CEF2-5954-F475-F418F5B88D70}"/>
          </ac:spMkLst>
        </pc:spChg>
        <pc:picChg chg="add mod">
          <ac:chgData name="Arsam I" userId="945c4322417bfb0e" providerId="LiveId" clId="{8FF6EC96-4F45-4E1B-BDFB-D19C2DA89A83}" dt="2023-04-13T23:53:32.128" v="1749" actId="1036"/>
          <ac:picMkLst>
            <pc:docMk/>
            <pc:sldMk cId="2092849136" sldId="263"/>
            <ac:picMk id="10" creationId="{7F7CF2A5-E373-D180-E25A-F1354B50287A}"/>
          </ac:picMkLst>
        </pc:picChg>
      </pc:sldChg>
      <pc:sldChg chg="addSp delSp modSp new mod ord">
        <pc:chgData name="Arsam I" userId="945c4322417bfb0e" providerId="LiveId" clId="{8FF6EC96-4F45-4E1B-BDFB-D19C2DA89A83}" dt="2023-04-13T23:55:41.464" v="1757" actId="20577"/>
        <pc:sldMkLst>
          <pc:docMk/>
          <pc:sldMk cId="28880585" sldId="264"/>
        </pc:sldMkLst>
        <pc:spChg chg="del">
          <ac:chgData name="Arsam I" userId="945c4322417bfb0e" providerId="LiveId" clId="{8FF6EC96-4F45-4E1B-BDFB-D19C2DA89A83}" dt="2023-04-13T21:53:36.514" v="428" actId="478"/>
          <ac:spMkLst>
            <pc:docMk/>
            <pc:sldMk cId="28880585" sldId="264"/>
            <ac:spMk id="2" creationId="{0FC89565-263B-0D57-D959-467581F6118C}"/>
          </ac:spMkLst>
        </pc:spChg>
        <pc:spChg chg="del">
          <ac:chgData name="Arsam I" userId="945c4322417bfb0e" providerId="LiveId" clId="{8FF6EC96-4F45-4E1B-BDFB-D19C2DA89A83}" dt="2023-04-13T21:53:37.343" v="429" actId="478"/>
          <ac:spMkLst>
            <pc:docMk/>
            <pc:sldMk cId="28880585" sldId="264"/>
            <ac:spMk id="3" creationId="{359139C8-EA17-5D2B-3447-17D57FF578CF}"/>
          </ac:spMkLst>
        </pc:spChg>
        <pc:spChg chg="add mod">
          <ac:chgData name="Arsam I" userId="945c4322417bfb0e" providerId="LiveId" clId="{8FF6EC96-4F45-4E1B-BDFB-D19C2DA89A83}" dt="2023-04-13T21:56:56.990" v="659" actId="20577"/>
          <ac:spMkLst>
            <pc:docMk/>
            <pc:sldMk cId="28880585" sldId="264"/>
            <ac:spMk id="4" creationId="{261933CE-A51C-6E02-A062-145C846B3F56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5" creationId="{34B2EBA2-89A4-553B-D4D0-ECDCECD0D44A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6" creationId="{335FF9F7-3AC4-333D-C46E-2C2E8B0DAC83}"/>
          </ac:spMkLst>
        </pc:spChg>
        <pc:spChg chg="add mod">
          <ac:chgData name="Arsam I" userId="945c4322417bfb0e" providerId="LiveId" clId="{8FF6EC96-4F45-4E1B-BDFB-D19C2DA89A83}" dt="2023-04-13T21:59:11.604" v="738" actId="1076"/>
          <ac:spMkLst>
            <pc:docMk/>
            <pc:sldMk cId="28880585" sldId="264"/>
            <ac:spMk id="11" creationId="{CB32E7A6-899E-DFE9-89FB-03843C6B807D}"/>
          </ac:spMkLst>
        </pc:spChg>
        <pc:spChg chg="add mod">
          <ac:chgData name="Arsam I" userId="945c4322417bfb0e" providerId="LiveId" clId="{8FF6EC96-4F45-4E1B-BDFB-D19C2DA89A83}" dt="2023-04-13T21:59:44.646" v="779" actId="20577"/>
          <ac:spMkLst>
            <pc:docMk/>
            <pc:sldMk cId="28880585" sldId="264"/>
            <ac:spMk id="12" creationId="{1ADDF833-A2FC-E446-7059-1F3835E7B014}"/>
          </ac:spMkLst>
        </pc:spChg>
        <pc:spChg chg="add mod">
          <ac:chgData name="Arsam I" userId="945c4322417bfb0e" providerId="LiveId" clId="{8FF6EC96-4F45-4E1B-BDFB-D19C2DA89A83}" dt="2023-04-13T22:00:24.087" v="846" actId="404"/>
          <ac:spMkLst>
            <pc:docMk/>
            <pc:sldMk cId="28880585" sldId="264"/>
            <ac:spMk id="13" creationId="{D17857D2-04C7-5676-C775-A82DEFA02617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14" creationId="{0570CD95-1E8A-AF91-D5E1-0C52EDCA04E6}"/>
          </ac:spMkLst>
        </pc:spChg>
        <pc:spChg chg="add mod">
          <ac:chgData name="Arsam I" userId="945c4322417bfb0e" providerId="LiveId" clId="{8FF6EC96-4F45-4E1B-BDFB-D19C2DA89A83}" dt="2023-04-13T22:38:54.002" v="969" actId="1076"/>
          <ac:spMkLst>
            <pc:docMk/>
            <pc:sldMk cId="28880585" sldId="264"/>
            <ac:spMk id="15" creationId="{5CD30A1F-B39E-781B-719C-D278748B8475}"/>
          </ac:spMkLst>
        </pc:spChg>
        <pc:spChg chg="add mod">
          <ac:chgData name="Arsam I" userId="945c4322417bfb0e" providerId="LiveId" clId="{8FF6EC96-4F45-4E1B-BDFB-D19C2DA89A83}" dt="2023-04-13T22:39:07.740" v="980" actId="20577"/>
          <ac:spMkLst>
            <pc:docMk/>
            <pc:sldMk cId="28880585" sldId="264"/>
            <ac:spMk id="16" creationId="{C2ED548B-4208-A587-6F7B-D784F71663E3}"/>
          </ac:spMkLst>
        </pc:spChg>
        <pc:spChg chg="add mod">
          <ac:chgData name="Arsam I" userId="945c4322417bfb0e" providerId="LiveId" clId="{8FF6EC96-4F45-4E1B-BDFB-D19C2DA89A83}" dt="2023-04-13T22:39:43.276" v="1057" actId="20577"/>
          <ac:spMkLst>
            <pc:docMk/>
            <pc:sldMk cId="28880585" sldId="264"/>
            <ac:spMk id="17" creationId="{28978AD7-7F08-74C8-FF24-6DC2A7C7ABA2}"/>
          </ac:spMkLst>
        </pc:spChg>
        <pc:spChg chg="add mod">
          <ac:chgData name="Arsam I" userId="945c4322417bfb0e" providerId="LiveId" clId="{8FF6EC96-4F45-4E1B-BDFB-D19C2DA89A83}" dt="2023-04-13T22:40:09.060" v="1124" actId="20577"/>
          <ac:spMkLst>
            <pc:docMk/>
            <pc:sldMk cId="28880585" sldId="264"/>
            <ac:spMk id="18" creationId="{C50B6DCD-2BB6-0874-D40F-634AAC4C1BF1}"/>
          </ac:spMkLst>
        </pc:spChg>
        <pc:spChg chg="add mod">
          <ac:chgData name="Arsam I" userId="945c4322417bfb0e" providerId="LiveId" clId="{8FF6EC96-4F45-4E1B-BDFB-D19C2DA89A83}" dt="2023-04-13T23:15:13.331" v="1304" actId="20577"/>
          <ac:spMkLst>
            <pc:docMk/>
            <pc:sldMk cId="28880585" sldId="264"/>
            <ac:spMk id="19" creationId="{1948F0FD-5A67-6F19-3F3A-947EEE1128F1}"/>
          </ac:spMkLst>
        </pc:spChg>
        <pc:spChg chg="add del mod">
          <ac:chgData name="Arsam I" userId="945c4322417bfb0e" providerId="LiveId" clId="{8FF6EC96-4F45-4E1B-BDFB-D19C2DA89A83}" dt="2023-04-13T23:16:17.676" v="1306"/>
          <ac:spMkLst>
            <pc:docMk/>
            <pc:sldMk cId="28880585" sldId="264"/>
            <ac:spMk id="20" creationId="{F8E0B44B-C1AB-C1AC-C60D-629547B3CBE0}"/>
          </ac:spMkLst>
        </pc:spChg>
        <pc:spChg chg="add del mod">
          <ac:chgData name="Arsam I" userId="945c4322417bfb0e" providerId="LiveId" clId="{8FF6EC96-4F45-4E1B-BDFB-D19C2DA89A83}" dt="2023-04-13T23:16:31.250" v="1313" actId="478"/>
          <ac:spMkLst>
            <pc:docMk/>
            <pc:sldMk cId="28880585" sldId="264"/>
            <ac:spMk id="21" creationId="{F6161994-6236-D2A9-6BCB-D782AB47C244}"/>
          </ac:spMkLst>
        </pc:spChg>
        <pc:spChg chg="add del mod">
          <ac:chgData name="Arsam I" userId="945c4322417bfb0e" providerId="LiveId" clId="{8FF6EC96-4F45-4E1B-BDFB-D19C2DA89A83}" dt="2023-04-13T23:16:31.250" v="1313" actId="478"/>
          <ac:spMkLst>
            <pc:docMk/>
            <pc:sldMk cId="28880585" sldId="264"/>
            <ac:spMk id="22" creationId="{A4E2D2C9-106E-6395-EB10-E1A5511DBBD9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3" creationId="{3C46D4C0-3674-0F2A-05DD-28DFC9D392F0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4" creationId="{E858A78B-A8F4-0896-B2B2-EA17E3A745E5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5" creationId="{5D88A9EE-7CFF-D3CA-7A79-CAA3486F51D6}"/>
          </ac:spMkLst>
        </pc:spChg>
        <pc:spChg chg="add mod">
          <ac:chgData name="Arsam I" userId="945c4322417bfb0e" providerId="LiveId" clId="{8FF6EC96-4F45-4E1B-BDFB-D19C2DA89A83}" dt="2023-04-13T23:55:41.464" v="1757" actId="20577"/>
          <ac:spMkLst>
            <pc:docMk/>
            <pc:sldMk cId="28880585" sldId="264"/>
            <ac:spMk id="26" creationId="{D2520A2F-714B-E2BF-75B8-DA81004D1E40}"/>
          </ac:spMkLst>
        </pc:spChg>
        <pc:cxnChg chg="add mod">
          <ac:chgData name="Arsam I" userId="945c4322417bfb0e" providerId="LiveId" clId="{8FF6EC96-4F45-4E1B-BDFB-D19C2DA89A83}" dt="2023-04-13T22:38:41.376" v="965" actId="1037"/>
          <ac:cxnSpMkLst>
            <pc:docMk/>
            <pc:sldMk cId="28880585" sldId="264"/>
            <ac:cxnSpMk id="7" creationId="{9501CEAC-7B51-8C75-7ED2-7E0CB7CBFDBD}"/>
          </ac:cxnSpMkLst>
        </pc:cxnChg>
      </pc:sldChg>
      <pc:sldChg chg="addSp delSp modSp add mod">
        <pc:chgData name="Arsam I" userId="945c4322417bfb0e" providerId="LiveId" clId="{8FF6EC96-4F45-4E1B-BDFB-D19C2DA89A83}" dt="2023-04-13T23:50:59.201" v="1724" actId="20577"/>
        <pc:sldMkLst>
          <pc:docMk/>
          <pc:sldMk cId="2539624350" sldId="265"/>
        </pc:sldMkLst>
        <pc:spChg chg="add del">
          <ac:chgData name="Arsam I" userId="945c4322417bfb0e" providerId="LiveId" clId="{8FF6EC96-4F45-4E1B-BDFB-D19C2DA89A83}" dt="2023-04-13T22:36:41.442" v="856" actId="22"/>
          <ac:spMkLst>
            <pc:docMk/>
            <pc:sldMk cId="2539624350" sldId="265"/>
            <ac:spMk id="3" creationId="{AF00978A-DC21-981F-D51D-6B78C5EFB1D6}"/>
          </ac:spMkLst>
        </pc:spChg>
        <pc:spChg chg="add mod">
          <ac:chgData name="Arsam I" userId="945c4322417bfb0e" providerId="LiveId" clId="{8FF6EC96-4F45-4E1B-BDFB-D19C2DA89A83}" dt="2023-04-13T22:37:17.349" v="931" actId="20577"/>
          <ac:spMkLst>
            <pc:docMk/>
            <pc:sldMk cId="2539624350" sldId="265"/>
            <ac:spMk id="4" creationId="{80C6B818-9E2B-6701-DEB4-5440A367BDF1}"/>
          </ac:spMkLst>
        </pc:spChg>
        <pc:spChg chg="add mod">
          <ac:chgData name="Arsam I" userId="945c4322417bfb0e" providerId="LiveId" clId="{8FF6EC96-4F45-4E1B-BDFB-D19C2DA89A83}" dt="2023-04-13T23:50:59.201" v="1724" actId="20577"/>
          <ac:spMkLst>
            <pc:docMk/>
            <pc:sldMk cId="2539624350" sldId="265"/>
            <ac:spMk id="5" creationId="{D9D82E4F-C3A0-E047-354D-74AA5D29C37A}"/>
          </ac:spMkLst>
        </pc:spChg>
        <pc:spChg chg="add mod">
          <ac:chgData name="Arsam I" userId="945c4322417bfb0e" providerId="LiveId" clId="{8FF6EC96-4F45-4E1B-BDFB-D19C2DA89A83}" dt="2023-04-13T22:53:11.415" v="1169" actId="313"/>
          <ac:spMkLst>
            <pc:docMk/>
            <pc:sldMk cId="2539624350" sldId="265"/>
            <ac:spMk id="6" creationId="{1CE25FDB-B100-42E0-315F-42A5AF6D316F}"/>
          </ac:spMkLst>
        </pc:spChg>
        <pc:spChg chg="add mod">
          <ac:chgData name="Arsam I" userId="945c4322417bfb0e" providerId="LiveId" clId="{8FF6EC96-4F45-4E1B-BDFB-D19C2DA89A83}" dt="2023-04-13T23:24:37.581" v="1418" actId="313"/>
          <ac:spMkLst>
            <pc:docMk/>
            <pc:sldMk cId="2539624350" sldId="265"/>
            <ac:spMk id="7" creationId="{B5302F53-D063-DFA0-0924-0E6C93C0921F}"/>
          </ac:spMkLst>
        </pc:spChg>
        <pc:spChg chg="add mod">
          <ac:chgData name="Arsam I" userId="945c4322417bfb0e" providerId="LiveId" clId="{8FF6EC96-4F45-4E1B-BDFB-D19C2DA89A83}" dt="2023-04-13T23:24:47.410" v="1426" actId="1035"/>
          <ac:spMkLst>
            <pc:docMk/>
            <pc:sldMk cId="2539624350" sldId="265"/>
            <ac:spMk id="8" creationId="{10D9BE07-8B91-206F-8918-B1193FD6539F}"/>
          </ac:spMkLst>
        </pc:spChg>
        <pc:spChg chg="add mod">
          <ac:chgData name="Arsam I" userId="945c4322417bfb0e" providerId="LiveId" clId="{8FF6EC96-4F45-4E1B-BDFB-D19C2DA89A83}" dt="2023-04-13T23:30:53.246" v="1520" actId="1076"/>
          <ac:spMkLst>
            <pc:docMk/>
            <pc:sldMk cId="2539624350" sldId="265"/>
            <ac:spMk id="9" creationId="{F3D6C6FA-F614-F085-C61A-3B590A639454}"/>
          </ac:spMkLst>
        </pc:spChg>
        <pc:spChg chg="add mod">
          <ac:chgData name="Arsam I" userId="945c4322417bfb0e" providerId="LiveId" clId="{8FF6EC96-4F45-4E1B-BDFB-D19C2DA89A83}" dt="2023-04-13T23:32:32.985" v="1569" actId="313"/>
          <ac:spMkLst>
            <pc:docMk/>
            <pc:sldMk cId="2539624350" sldId="265"/>
            <ac:spMk id="10" creationId="{9B42206C-8EBD-062F-BBBF-00533A17EACB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1" creationId="{2C5AF3AA-6897-AA2D-338C-3D8F04E7B65B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2" creationId="{AC81AC5D-A6EC-1679-AECC-F2732A315ECC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3" creationId="{5A58C3BF-45EC-9E07-1B01-476161D2EF86}"/>
          </ac:spMkLst>
        </pc:spChg>
        <pc:spChg chg="add mod">
          <ac:chgData name="Arsam I" userId="945c4322417bfb0e" providerId="LiveId" clId="{8FF6EC96-4F45-4E1B-BDFB-D19C2DA89A83}" dt="2023-04-13T23:50:07.345" v="1712" actId="20577"/>
          <ac:spMkLst>
            <pc:docMk/>
            <pc:sldMk cId="2539624350" sldId="265"/>
            <ac:spMk id="14" creationId="{2D4BF254-4D43-859A-8589-02F3B067E1D2}"/>
          </ac:spMkLst>
        </pc:spChg>
      </pc:sldChg>
      <pc:sldChg chg="addSp delSp modSp add mod">
        <pc:chgData name="Arsam I" userId="945c4322417bfb0e" providerId="LiveId" clId="{8FF6EC96-4F45-4E1B-BDFB-D19C2DA89A83}" dt="2023-04-13T23:57:14.357" v="1774"/>
        <pc:sldMkLst>
          <pc:docMk/>
          <pc:sldMk cId="3086405453" sldId="266"/>
        </pc:sldMkLst>
        <pc:spChg chg="add mod">
          <ac:chgData name="Arsam I" userId="945c4322417bfb0e" providerId="LiveId" clId="{8FF6EC96-4F45-4E1B-BDFB-D19C2DA89A83}" dt="2023-04-13T23:06:22.427" v="1184" actId="20577"/>
          <ac:spMkLst>
            <pc:docMk/>
            <pc:sldMk cId="3086405453" sldId="266"/>
            <ac:spMk id="2" creationId="{1C428DB1-3A3F-2E7A-B606-3A723EB84870}"/>
          </ac:spMkLst>
        </pc:spChg>
        <pc:spChg chg="add mod">
          <ac:chgData name="Arsam I" userId="945c4322417bfb0e" providerId="LiveId" clId="{8FF6EC96-4F45-4E1B-BDFB-D19C2DA89A83}" dt="2023-04-13T23:06:26.647" v="1185"/>
          <ac:spMkLst>
            <pc:docMk/>
            <pc:sldMk cId="3086405453" sldId="266"/>
            <ac:spMk id="3" creationId="{415827CD-74E2-5BB4-42A5-A78BCF12F50C}"/>
          </ac:spMkLst>
        </pc:spChg>
        <pc:spChg chg="add mod">
          <ac:chgData name="Arsam I" userId="945c4322417bfb0e" providerId="LiveId" clId="{8FF6EC96-4F45-4E1B-BDFB-D19C2DA89A83}" dt="2023-04-13T23:25:19.026" v="1457" actId="20577"/>
          <ac:spMkLst>
            <pc:docMk/>
            <pc:sldMk cId="3086405453" sldId="266"/>
            <ac:spMk id="4" creationId="{14CA2033-656F-3935-0D5A-B9E5B06DD4A3}"/>
          </ac:spMkLst>
        </pc:spChg>
        <pc:spChg chg="add mod">
          <ac:chgData name="Arsam I" userId="945c4322417bfb0e" providerId="LiveId" clId="{8FF6EC96-4F45-4E1B-BDFB-D19C2DA89A83}" dt="2023-04-13T23:26:03.712" v="1486" actId="207"/>
          <ac:spMkLst>
            <pc:docMk/>
            <pc:sldMk cId="3086405453" sldId="266"/>
            <ac:spMk id="5" creationId="{B2964D7B-5706-8768-7A73-B51010AAE013}"/>
          </ac:spMkLst>
        </pc:spChg>
        <pc:spChg chg="add mod">
          <ac:chgData name="Arsam I" userId="945c4322417bfb0e" providerId="LiveId" clId="{8FF6EC96-4F45-4E1B-BDFB-D19C2DA89A83}" dt="2023-04-13T23:26:55.221" v="1508" actId="207"/>
          <ac:spMkLst>
            <pc:docMk/>
            <pc:sldMk cId="3086405453" sldId="266"/>
            <ac:spMk id="6" creationId="{092C6DC2-AED8-F540-9DD5-AF7FC0BD164E}"/>
          </ac:spMkLst>
        </pc:spChg>
        <pc:spChg chg="add del mod">
          <ac:chgData name="Arsam I" userId="945c4322417bfb0e" providerId="LiveId" clId="{8FF6EC96-4F45-4E1B-BDFB-D19C2DA89A83}" dt="2023-04-13T23:26:58.643" v="1510" actId="478"/>
          <ac:spMkLst>
            <pc:docMk/>
            <pc:sldMk cId="3086405453" sldId="266"/>
            <ac:spMk id="7" creationId="{736524C0-F51A-9B4C-D8E5-3F868362E014}"/>
          </ac:spMkLst>
        </pc:spChg>
        <pc:spChg chg="add mod">
          <ac:chgData name="Arsam I" userId="945c4322417bfb0e" providerId="LiveId" clId="{8FF6EC96-4F45-4E1B-BDFB-D19C2DA89A83}" dt="2023-04-13T23:27:06.897" v="1518" actId="20577"/>
          <ac:spMkLst>
            <pc:docMk/>
            <pc:sldMk cId="3086405453" sldId="266"/>
            <ac:spMk id="8" creationId="{0ADA7642-955A-73E6-CFA9-5DB1A5D1F90E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9" creationId="{46942904-EDE2-4084-D716-CBD1B8CD4283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10" creationId="{22E2EE36-10E7-679E-9A0D-FA49FC8E2F84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11" creationId="{ED0285C3-3409-2677-D0BA-69DA4BF94B67}"/>
          </ac:spMkLst>
        </pc:spChg>
        <pc:spChg chg="add mod">
          <ac:chgData name="Arsam I" userId="945c4322417bfb0e" providerId="LiveId" clId="{8FF6EC96-4F45-4E1B-BDFB-D19C2DA89A83}" dt="2023-04-13T23:57:14.357" v="1774"/>
          <ac:spMkLst>
            <pc:docMk/>
            <pc:sldMk cId="3086405453" sldId="266"/>
            <ac:spMk id="12" creationId="{CD4EF038-2FF5-06C8-4C1A-00D09D9734B7}"/>
          </ac:spMkLst>
        </pc:spChg>
      </pc:sldChg>
      <pc:sldChg chg="addSp delSp modSp new mod">
        <pc:chgData name="Arsam I" userId="945c4322417bfb0e" providerId="LiveId" clId="{8FF6EC96-4F45-4E1B-BDFB-D19C2DA89A83}" dt="2023-04-13T23:56:07.824" v="1767" actId="20577"/>
        <pc:sldMkLst>
          <pc:docMk/>
          <pc:sldMk cId="1360125248" sldId="267"/>
        </pc:sldMkLst>
        <pc:spChg chg="del">
          <ac:chgData name="Arsam I" userId="945c4322417bfb0e" providerId="LiveId" clId="{8FF6EC96-4F45-4E1B-BDFB-D19C2DA89A83}" dt="2023-04-13T23:44:22.953" v="1622" actId="478"/>
          <ac:spMkLst>
            <pc:docMk/>
            <pc:sldMk cId="1360125248" sldId="267"/>
            <ac:spMk id="2" creationId="{39A12E7C-9B23-6A84-45D2-1F61466FE8F3}"/>
          </ac:spMkLst>
        </pc:spChg>
        <pc:spChg chg="del">
          <ac:chgData name="Arsam I" userId="945c4322417bfb0e" providerId="LiveId" clId="{8FF6EC96-4F45-4E1B-BDFB-D19C2DA89A83}" dt="2023-04-13T23:44:23.625" v="1623" actId="478"/>
          <ac:spMkLst>
            <pc:docMk/>
            <pc:sldMk cId="1360125248" sldId="267"/>
            <ac:spMk id="3" creationId="{39A7E8B5-D684-5B21-B48A-2A0F4C0947E7}"/>
          </ac:spMkLst>
        </pc:spChg>
        <pc:spChg chg="add mod">
          <ac:chgData name="Arsam I" userId="945c4322417bfb0e" providerId="LiveId" clId="{8FF6EC96-4F45-4E1B-BDFB-D19C2DA89A83}" dt="2023-04-13T23:44:35.257" v="1641" actId="20577"/>
          <ac:spMkLst>
            <pc:docMk/>
            <pc:sldMk cId="1360125248" sldId="267"/>
            <ac:spMk id="4" creationId="{8184D84F-EEE8-43E8-76E2-4F97DE402692}"/>
          </ac:spMkLst>
        </pc:spChg>
        <pc:spChg chg="add mod">
          <ac:chgData name="Arsam I" userId="945c4322417bfb0e" providerId="LiveId" clId="{8FF6EC96-4F45-4E1B-BDFB-D19C2DA89A83}" dt="2023-04-13T23:44:42.661" v="1642"/>
          <ac:spMkLst>
            <pc:docMk/>
            <pc:sldMk cId="1360125248" sldId="267"/>
            <ac:spMk id="5" creationId="{5EC9320A-3CB2-E863-A7AE-532D8A6A8F85}"/>
          </ac:spMkLst>
        </pc:spChg>
        <pc:spChg chg="add mod">
          <ac:chgData name="Arsam I" userId="945c4322417bfb0e" providerId="LiveId" clId="{8FF6EC96-4F45-4E1B-BDFB-D19C2DA89A83}" dt="2023-04-13T23:48:17.937" v="1692" actId="20577"/>
          <ac:spMkLst>
            <pc:docMk/>
            <pc:sldMk cId="1360125248" sldId="267"/>
            <ac:spMk id="6" creationId="{432374B8-2C4E-23F6-C168-571872549F5F}"/>
          </ac:spMkLst>
        </pc:spChg>
        <pc:spChg chg="add mod">
          <ac:chgData name="Arsam I" userId="945c4322417bfb0e" providerId="LiveId" clId="{8FF6EC96-4F45-4E1B-BDFB-D19C2DA89A83}" dt="2023-04-13T23:53:45.818" v="1750" actId="1076"/>
          <ac:spMkLst>
            <pc:docMk/>
            <pc:sldMk cId="1360125248" sldId="267"/>
            <ac:spMk id="7" creationId="{8D3983C4-4AD0-6E06-8A7E-43C4C80A5570}"/>
          </ac:spMkLst>
        </pc:spChg>
        <pc:spChg chg="add mod">
          <ac:chgData name="Arsam I" userId="945c4322417bfb0e" providerId="LiveId" clId="{8FF6EC96-4F45-4E1B-BDFB-D19C2DA89A83}" dt="2023-04-13T23:56:07.824" v="1767" actId="20577"/>
          <ac:spMkLst>
            <pc:docMk/>
            <pc:sldMk cId="1360125248" sldId="267"/>
            <ac:spMk id="8" creationId="{ABDEA804-850C-F788-1091-7C95860258DA}"/>
          </ac:spMkLst>
        </pc:spChg>
      </pc:sldChg>
      <pc:sldChg chg="addSp delSp modSp new mod">
        <pc:chgData name="Arsam I" userId="945c4322417bfb0e" providerId="LiveId" clId="{8FF6EC96-4F45-4E1B-BDFB-D19C2DA89A83}" dt="2023-04-21T06:21:53.541" v="2269" actId="20577"/>
        <pc:sldMkLst>
          <pc:docMk/>
          <pc:sldMk cId="967643306" sldId="268"/>
        </pc:sldMkLst>
        <pc:spChg chg="del">
          <ac:chgData name="Arsam I" userId="945c4322417bfb0e" providerId="LiveId" clId="{8FF6EC96-4F45-4E1B-BDFB-D19C2DA89A83}" dt="2023-04-20T22:54:51.768" v="1824" actId="478"/>
          <ac:spMkLst>
            <pc:docMk/>
            <pc:sldMk cId="967643306" sldId="268"/>
            <ac:spMk id="2" creationId="{E7309E76-B032-52D4-5CB7-EE118122E253}"/>
          </ac:spMkLst>
        </pc:spChg>
        <pc:spChg chg="del">
          <ac:chgData name="Arsam I" userId="945c4322417bfb0e" providerId="LiveId" clId="{8FF6EC96-4F45-4E1B-BDFB-D19C2DA89A83}" dt="2023-04-20T22:54:53.244" v="1825" actId="478"/>
          <ac:spMkLst>
            <pc:docMk/>
            <pc:sldMk cId="967643306" sldId="268"/>
            <ac:spMk id="3" creationId="{9BEEF5A9-1353-06AB-CDC9-6A6724C69363}"/>
          </ac:spMkLst>
        </pc:spChg>
        <pc:spChg chg="add mod">
          <ac:chgData name="Arsam I" userId="945c4322417bfb0e" providerId="LiveId" clId="{8FF6EC96-4F45-4E1B-BDFB-D19C2DA89A83}" dt="2023-04-21T06:21:53.541" v="2269" actId="20577"/>
          <ac:spMkLst>
            <pc:docMk/>
            <pc:sldMk cId="967643306" sldId="268"/>
            <ac:spMk id="4" creationId="{AF285E15-5412-9A42-0C96-CECC06B885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40A5-0662-5BA1-250B-01E5F341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841B3-EB88-15D6-D70D-FEEF7B1C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FAA3-6995-AAE7-F201-EC84320D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1C1C-5DDB-ED9A-CBAC-352992DB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A58C-E6E8-4E3D-286A-24A8940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9304-1922-BCE0-59BF-5E68892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6DFC-B6CC-583E-731C-D62FA493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5DA0-FE93-1617-B18E-BD2A72DD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9740-856E-D1CD-AC99-D1EA6E59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2729-B33B-9017-11C8-787E69D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7A8D5-C46E-15AF-1EB1-BD454ECF2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A0E09-0D12-BBA9-EFBB-A9DCBADF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55F8-87E9-A464-21C2-C6680EE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4227-E996-9E42-F0A3-C231C8DA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6983-D978-E8A7-AC9E-9AC89974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7279-845F-B613-6FBB-F405A10B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4193-EB9E-A66B-17C3-85D0C113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5BCC-0BA3-8729-F039-760486E8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0503-F3B8-E73E-8F40-96229D33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E705-84D5-080C-96A8-DF18985B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F626-0B21-7B10-2A72-8A4A0C45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D356-EBDB-2BCE-68AC-D42B9DB9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4FB9-A284-6D83-E52C-864FE2CD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79EC-BF0D-8B49-8F12-A34C627A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64C9-1279-A9DC-A3DC-9D3510F9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3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962-F53E-3C84-F5DA-A52111B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193E-BE71-9580-A466-5B3CC249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B8110-3D00-7FB2-F14B-8D250913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4A14-7F27-3A44-49FB-4E6EFA85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483E-8A27-5937-6DA8-7A56322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E5A50-221F-DF00-E3FD-3B4BA902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4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22B-806D-3C00-A243-2B02AA81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40AD-78E8-9C49-27FE-1B028579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7E76-70B0-E708-CDDD-60E4CCE9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943E4-5745-07C8-ADE2-9D9C205E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D0BF8-677F-5932-0568-E3D5A6BC4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AB992-4F90-0B9A-44F2-6D46C64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7A331-4847-D4EF-12F2-8078948C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A1FFC-7549-A4D9-9B48-B89DE533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7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2328-F53E-242B-5371-DD421DF3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9AC19-C32F-7B30-D7CB-5446DFBF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15AA-F9DC-BE59-11C8-60301278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CD207-25CC-66B3-2617-4DAF7C58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7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3BA21-72E7-A4FF-43AF-B83AECD5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3D42-100F-F4DF-AD70-E16DF43B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86A26-1C33-D4F7-B8CB-B17355B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2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7F4C-CEDE-F6D7-36FD-A5B1CFCB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0154-64A0-A3DC-A6CF-9518AEDA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3EFDA-2328-2C96-DECA-1E2736D7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1F81-C501-73EA-7300-C8B382A1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E504-60F7-3943-47A1-E64B9F4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A35FB-EA1E-4D8C-BC3E-5337A11E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1A1B-D5CE-5066-03CA-070B4121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DE947-3555-2521-220B-20CF962FC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CCF23-F845-A288-1544-B9F7C5C4E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F5248-EBB5-0F2C-4373-72F25149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0B98-E7B9-48AE-D858-F2AAE7D9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0377-EC9C-4F92-D822-002562F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1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40491-A5A9-F038-635F-6511BD75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ECCC-2575-87E0-E007-A2E5A899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494A-7F53-3FEF-AEA8-878C13CD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F03A-4C2E-4909-A77F-52D07D1F9F21}" type="datetimeFigureOut">
              <a:rPr lang="en-CA" smtClean="0"/>
              <a:t>2023-04-22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9C46-5915-9BD9-88AD-3C2B3184E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A8DE-8524-42B3-D6A4-C82184C27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17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5A8CF-DC4F-7BD8-D747-0E02CD879318}"/>
              </a:ext>
            </a:extLst>
          </p:cNvPr>
          <p:cNvSpPr txBox="1"/>
          <p:nvPr/>
        </p:nvSpPr>
        <p:spPr>
          <a:xfrm>
            <a:off x="83890" y="67112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Roadmap</a:t>
            </a:r>
            <a:endParaRPr lang="en-CA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6432BD-F2D5-CEE4-26C5-6BFA32205314}"/>
              </a:ext>
            </a:extLst>
          </p:cNvPr>
          <p:cNvGrpSpPr/>
          <p:nvPr/>
        </p:nvGrpSpPr>
        <p:grpSpPr>
          <a:xfrm>
            <a:off x="503340" y="610299"/>
            <a:ext cx="10987482" cy="5880537"/>
            <a:chOff x="503340" y="610299"/>
            <a:chExt cx="10987482" cy="58805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E2DA4A-698D-907A-6B44-76AFD1F22566}"/>
                </a:ext>
              </a:extLst>
            </p:cNvPr>
            <p:cNvSpPr/>
            <p:nvPr/>
          </p:nvSpPr>
          <p:spPr>
            <a:xfrm>
              <a:off x="50334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2C2ED1-1D06-FCD1-2CB9-64684C099DD8}"/>
                </a:ext>
              </a:extLst>
            </p:cNvPr>
            <p:cNvSpPr/>
            <p:nvPr/>
          </p:nvSpPr>
          <p:spPr>
            <a:xfrm>
              <a:off x="129190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9283DB-802D-A4D3-54BB-0A24029E5C50}"/>
                </a:ext>
              </a:extLst>
            </p:cNvPr>
            <p:cNvSpPr/>
            <p:nvPr/>
          </p:nvSpPr>
          <p:spPr>
            <a:xfrm>
              <a:off x="208047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7DC154-FDCA-0A4F-C38E-0147004363BD}"/>
                </a:ext>
              </a:extLst>
            </p:cNvPr>
            <p:cNvSpPr/>
            <p:nvPr/>
          </p:nvSpPr>
          <p:spPr>
            <a:xfrm>
              <a:off x="286903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23F0B3-45EB-06FB-1B96-E0E6F498B8BF}"/>
                </a:ext>
              </a:extLst>
            </p:cNvPr>
            <p:cNvSpPr/>
            <p:nvPr/>
          </p:nvSpPr>
          <p:spPr>
            <a:xfrm>
              <a:off x="365760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2FDCA4-828D-A3A9-7444-AE60395B63A3}"/>
                </a:ext>
              </a:extLst>
            </p:cNvPr>
            <p:cNvSpPr/>
            <p:nvPr/>
          </p:nvSpPr>
          <p:spPr>
            <a:xfrm>
              <a:off x="444616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7718F1-D1E1-36EB-9B50-AB44F4C5C1CA}"/>
                </a:ext>
              </a:extLst>
            </p:cNvPr>
            <p:cNvSpPr/>
            <p:nvPr/>
          </p:nvSpPr>
          <p:spPr>
            <a:xfrm>
              <a:off x="523473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10DC3F-98E3-D4B7-EFAC-9103384986CE}"/>
                </a:ext>
              </a:extLst>
            </p:cNvPr>
            <p:cNvSpPr/>
            <p:nvPr/>
          </p:nvSpPr>
          <p:spPr>
            <a:xfrm>
              <a:off x="602329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  <a:endParaRPr lang="en-CA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24D732-98C6-B1DB-CE9A-9F553DA8ED84}"/>
                </a:ext>
              </a:extLst>
            </p:cNvPr>
            <p:cNvSpPr/>
            <p:nvPr/>
          </p:nvSpPr>
          <p:spPr>
            <a:xfrm>
              <a:off x="681186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D4E689-B88C-BF07-C29F-E640006839CE}"/>
                </a:ext>
              </a:extLst>
            </p:cNvPr>
            <p:cNvSpPr/>
            <p:nvPr/>
          </p:nvSpPr>
          <p:spPr>
            <a:xfrm>
              <a:off x="760042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C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9AFA7D-FE7B-07EE-01A6-FA96E3FC11C3}"/>
                </a:ext>
              </a:extLst>
            </p:cNvPr>
            <p:cNvSpPr/>
            <p:nvPr/>
          </p:nvSpPr>
          <p:spPr>
            <a:xfrm>
              <a:off x="838899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D42552-6FC6-6D00-25B1-290B926289D2}"/>
                </a:ext>
              </a:extLst>
            </p:cNvPr>
            <p:cNvSpPr/>
            <p:nvPr/>
          </p:nvSpPr>
          <p:spPr>
            <a:xfrm>
              <a:off x="917755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  <a:endParaRPr lang="en-C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F169D-965B-D9D9-DB89-939E8167FB2E}"/>
                </a:ext>
              </a:extLst>
            </p:cNvPr>
            <p:cNvSpPr/>
            <p:nvPr/>
          </p:nvSpPr>
          <p:spPr>
            <a:xfrm>
              <a:off x="996612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A6C994-012C-0933-B5FD-2AEB6F534D16}"/>
                </a:ext>
              </a:extLst>
            </p:cNvPr>
            <p:cNvSpPr/>
            <p:nvPr/>
          </p:nvSpPr>
          <p:spPr>
            <a:xfrm>
              <a:off x="1075468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  <a:endParaRPr lang="en-CA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498BB6-B7AD-E6B2-3201-62623E97BCA1}"/>
                </a:ext>
              </a:extLst>
            </p:cNvPr>
            <p:cNvCxnSpPr/>
            <p:nvPr/>
          </p:nvCxnSpPr>
          <p:spPr>
            <a:xfrm>
              <a:off x="50334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F92171-08E6-A62B-5654-631229F254EE}"/>
                </a:ext>
              </a:extLst>
            </p:cNvPr>
            <p:cNvCxnSpPr/>
            <p:nvPr/>
          </p:nvCxnSpPr>
          <p:spPr>
            <a:xfrm>
              <a:off x="129190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7D3474-157F-7042-D713-A4D00AC4D9F8}"/>
                </a:ext>
              </a:extLst>
            </p:cNvPr>
            <p:cNvCxnSpPr/>
            <p:nvPr/>
          </p:nvCxnSpPr>
          <p:spPr>
            <a:xfrm>
              <a:off x="207348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4DA666D-669D-AD52-BD2D-7DEF12EE632A}"/>
                </a:ext>
              </a:extLst>
            </p:cNvPr>
            <p:cNvCxnSpPr/>
            <p:nvPr/>
          </p:nvCxnSpPr>
          <p:spPr>
            <a:xfrm>
              <a:off x="286204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6217CD-7261-5F26-A9C9-3C324801CB2A}"/>
                </a:ext>
              </a:extLst>
            </p:cNvPr>
            <p:cNvCxnSpPr/>
            <p:nvPr/>
          </p:nvCxnSpPr>
          <p:spPr>
            <a:xfrm>
              <a:off x="365760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A3ABC2-BBAF-3357-B603-ABA88F034A87}"/>
                </a:ext>
              </a:extLst>
            </p:cNvPr>
            <p:cNvCxnSpPr/>
            <p:nvPr/>
          </p:nvCxnSpPr>
          <p:spPr>
            <a:xfrm>
              <a:off x="444616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F2872E-9C54-DAE0-20F3-6EF4E8A06DAE}"/>
                </a:ext>
              </a:extLst>
            </p:cNvPr>
            <p:cNvCxnSpPr/>
            <p:nvPr/>
          </p:nvCxnSpPr>
          <p:spPr>
            <a:xfrm>
              <a:off x="522774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BB79A9-F024-1C4A-B66C-6D9970176D6F}"/>
                </a:ext>
              </a:extLst>
            </p:cNvPr>
            <p:cNvCxnSpPr/>
            <p:nvPr/>
          </p:nvCxnSpPr>
          <p:spPr>
            <a:xfrm>
              <a:off x="601630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8A8FD-288F-7133-AE24-84FED22BDAAE}"/>
                </a:ext>
              </a:extLst>
            </p:cNvPr>
            <p:cNvCxnSpPr/>
            <p:nvPr/>
          </p:nvCxnSpPr>
          <p:spPr>
            <a:xfrm>
              <a:off x="682164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1C400-F774-5729-50E9-4AD0C342A7BA}"/>
                </a:ext>
              </a:extLst>
            </p:cNvPr>
            <p:cNvCxnSpPr/>
            <p:nvPr/>
          </p:nvCxnSpPr>
          <p:spPr>
            <a:xfrm>
              <a:off x="761021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F8B1FC-5941-47FB-A2F5-42C0277CEF30}"/>
                </a:ext>
              </a:extLst>
            </p:cNvPr>
            <p:cNvCxnSpPr/>
            <p:nvPr/>
          </p:nvCxnSpPr>
          <p:spPr>
            <a:xfrm>
              <a:off x="839178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C04C42-AFAC-D172-7B35-27A3B84DF37A}"/>
                </a:ext>
              </a:extLst>
            </p:cNvPr>
            <p:cNvCxnSpPr/>
            <p:nvPr/>
          </p:nvCxnSpPr>
          <p:spPr>
            <a:xfrm>
              <a:off x="918035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823EF2-E483-1BBE-05F0-AA966B680BE2}"/>
                </a:ext>
              </a:extLst>
            </p:cNvPr>
            <p:cNvCxnSpPr/>
            <p:nvPr/>
          </p:nvCxnSpPr>
          <p:spPr>
            <a:xfrm>
              <a:off x="997590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58B11-2A5E-8F79-4282-BB5C09E7C4DA}"/>
                </a:ext>
              </a:extLst>
            </p:cNvPr>
            <p:cNvCxnSpPr/>
            <p:nvPr/>
          </p:nvCxnSpPr>
          <p:spPr>
            <a:xfrm>
              <a:off x="1076447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D07805-7A20-0078-A410-D58978B8C270}"/>
                </a:ext>
              </a:extLst>
            </p:cNvPr>
            <p:cNvCxnSpPr/>
            <p:nvPr/>
          </p:nvCxnSpPr>
          <p:spPr>
            <a:xfrm>
              <a:off x="11490822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796B530-2AA1-58A8-5BB6-17AC9139A94C}"/>
              </a:ext>
            </a:extLst>
          </p:cNvPr>
          <p:cNvSpPr/>
          <p:nvPr/>
        </p:nvSpPr>
        <p:spPr>
          <a:xfrm>
            <a:off x="10771463" y="11101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Presentation</a:t>
            </a:r>
            <a:endParaRPr lang="en-CA" sz="7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5636E31-0F52-193D-3DBF-2DD19F1040DF}"/>
              </a:ext>
            </a:extLst>
          </p:cNvPr>
          <p:cNvSpPr/>
          <p:nvPr/>
        </p:nvSpPr>
        <p:spPr>
          <a:xfrm>
            <a:off x="530953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Outline</a:t>
            </a:r>
            <a:endParaRPr lang="en-CA" sz="7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4E6354-CED3-E684-C989-023CFBF847AF}"/>
              </a:ext>
            </a:extLst>
          </p:cNvPr>
          <p:cNvSpPr/>
          <p:nvPr/>
        </p:nvSpPr>
        <p:spPr>
          <a:xfrm>
            <a:off x="2090959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Scope Lock-in</a:t>
            </a:r>
            <a:endParaRPr lang="en-CA" sz="7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5B6EAD2-F1A4-B0E6-E476-376E28BB9026}"/>
              </a:ext>
            </a:extLst>
          </p:cNvPr>
          <p:cNvSpPr/>
          <p:nvPr/>
        </p:nvSpPr>
        <p:spPr>
          <a:xfrm>
            <a:off x="2090258" y="1644417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Tools / Languages</a:t>
            </a:r>
            <a:endParaRPr lang="en-CA" sz="7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536FB0-623C-3100-B4FF-2B3FB90660AE}"/>
              </a:ext>
            </a:extLst>
          </p:cNvPr>
          <p:cNvSpPr/>
          <p:nvPr/>
        </p:nvSpPr>
        <p:spPr>
          <a:xfrm>
            <a:off x="1312527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 Gathering</a:t>
            </a:r>
            <a:endParaRPr lang="en-CA" sz="7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BC0F6C8-FB1A-0F61-0102-BF35700A77A2}"/>
              </a:ext>
            </a:extLst>
          </p:cNvPr>
          <p:cNvSpPr/>
          <p:nvPr/>
        </p:nvSpPr>
        <p:spPr>
          <a:xfrm>
            <a:off x="2101795" y="2081868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Division of Parts</a:t>
            </a:r>
            <a:endParaRPr lang="en-CA" sz="7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B1CCB6-9051-EB8B-4DF1-DC6BB9FCDE39}"/>
              </a:ext>
            </a:extLst>
          </p:cNvPr>
          <p:cNvSpPr/>
          <p:nvPr/>
        </p:nvSpPr>
        <p:spPr>
          <a:xfrm>
            <a:off x="4470284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1</a:t>
            </a:r>
            <a:endParaRPr lang="en-CA" sz="7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A47FFB-3CA3-98AA-73FB-8134D7254531}"/>
              </a:ext>
            </a:extLst>
          </p:cNvPr>
          <p:cNvSpPr/>
          <p:nvPr/>
        </p:nvSpPr>
        <p:spPr>
          <a:xfrm>
            <a:off x="7641847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3</a:t>
            </a:r>
            <a:endParaRPr lang="en-CA" sz="7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99CDE2-DFB3-765A-8642-5D19C91A1EA1}"/>
              </a:ext>
            </a:extLst>
          </p:cNvPr>
          <p:cNvSpPr/>
          <p:nvPr/>
        </p:nvSpPr>
        <p:spPr>
          <a:xfrm>
            <a:off x="6055802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2</a:t>
            </a:r>
            <a:endParaRPr lang="en-CA" sz="7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FC2BB-24F7-34C7-97FD-7F8E2AD1284A}"/>
              </a:ext>
            </a:extLst>
          </p:cNvPr>
          <p:cNvSpPr/>
          <p:nvPr/>
        </p:nvSpPr>
        <p:spPr>
          <a:xfrm>
            <a:off x="9218452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4</a:t>
            </a:r>
            <a:endParaRPr lang="en-CA" sz="7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884D3C-E7EF-E689-6783-E4663687DAAC}"/>
              </a:ext>
            </a:extLst>
          </p:cNvPr>
          <p:cNvSpPr/>
          <p:nvPr/>
        </p:nvSpPr>
        <p:spPr>
          <a:xfrm>
            <a:off x="6039898" y="15389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Rough draft of code</a:t>
            </a:r>
            <a:endParaRPr lang="en-CA" sz="7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EE2E66-E025-6990-6F14-5912FD2900E4}"/>
              </a:ext>
            </a:extLst>
          </p:cNvPr>
          <p:cNvSpPr/>
          <p:nvPr/>
        </p:nvSpPr>
        <p:spPr>
          <a:xfrm>
            <a:off x="9211461" y="1506348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Presentation</a:t>
            </a:r>
            <a:endParaRPr lang="en-CA" sz="7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CDDF7-79C2-777A-3244-CA793CA4B65F}"/>
              </a:ext>
            </a:extLst>
          </p:cNvPr>
          <p:cNvSpPr/>
          <p:nvPr/>
        </p:nvSpPr>
        <p:spPr>
          <a:xfrm>
            <a:off x="7634332" y="1506348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Combine all data</a:t>
            </a:r>
            <a:endParaRPr lang="en-CA" sz="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F3DE4C-1769-48CB-57EC-7BEA89727B6C}"/>
              </a:ext>
            </a:extLst>
          </p:cNvPr>
          <p:cNvSpPr/>
          <p:nvPr/>
        </p:nvSpPr>
        <p:spPr>
          <a:xfrm>
            <a:off x="6856426" y="15389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Front End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275412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27F66-A560-A212-6783-B2C8ED4D0E67}"/>
              </a:ext>
            </a:extLst>
          </p:cNvPr>
          <p:cNvSpPr txBox="1"/>
          <p:nvPr/>
        </p:nvSpPr>
        <p:spPr>
          <a:xfrm>
            <a:off x="295275" y="638175"/>
            <a:ext cx="11601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School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scores (samples 2-3)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 enrollments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Safety (crime rates at the particular area)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Area population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Private or </a:t>
            </a:r>
            <a:r>
              <a:rPr lang="en-US" b="1" dirty="0"/>
              <a:t>Public</a:t>
            </a:r>
            <a:r>
              <a:rPr lang="en-US" dirty="0"/>
              <a:t> or both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5B9BA-6350-DD62-6330-6FF11F687694}"/>
              </a:ext>
            </a:extLst>
          </p:cNvPr>
          <p:cNvSpPr txBox="1"/>
          <p:nvPr/>
        </p:nvSpPr>
        <p:spPr>
          <a:xfrm>
            <a:off x="295275" y="1143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OPTION#1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834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F9B12-763D-EA4C-AD39-B4BFA9AE5092}"/>
              </a:ext>
            </a:extLst>
          </p:cNvPr>
          <p:cNvSpPr txBox="1"/>
          <p:nvPr/>
        </p:nvSpPr>
        <p:spPr>
          <a:xfrm>
            <a:off x="276225" y="276225"/>
            <a:ext cx="11601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Deliverables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visualization must include a Python Flask-powered API, 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HTML/CSS, JavaScript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, and at least one database (SQL, MongoDB, SQLite, etc.).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should fall into one of the following three tracks: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combination of web scraping and Leaflet or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Plotly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dashboard page with multiple charts that update from the same data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server that performs multiple manipulations on data in a database prior to visualization (</a:t>
            </a: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must be approved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should include at least one JS library that we did not cover.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be powered by a dataset with at least 100 records.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include some level of user-driven interaction (e.g., menus, dropdowns, textboxes).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final visualization should ideally include at least three views.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04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85E15-5412-9A42-0C96-CECC06B88564}"/>
              </a:ext>
            </a:extLst>
          </p:cNvPr>
          <p:cNvSpPr txBox="1"/>
          <p:nvPr/>
        </p:nvSpPr>
        <p:spPr>
          <a:xfrm>
            <a:off x="436228" y="159391"/>
            <a:ext cx="113922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list:</a:t>
            </a:r>
          </a:p>
          <a:p>
            <a:r>
              <a:rPr lang="en-US" dirty="0"/>
              <a:t>Main Page:</a:t>
            </a:r>
          </a:p>
          <a:p>
            <a:pPr marL="342900" indent="-342900">
              <a:buAutoNum type="arabicPeriod"/>
            </a:pPr>
            <a:r>
              <a:rPr lang="en-US" dirty="0"/>
              <a:t>Replace tags-done</a:t>
            </a:r>
          </a:p>
          <a:p>
            <a:pPr marL="342900" indent="-342900">
              <a:buAutoNum type="arabicPeriod"/>
            </a:pPr>
            <a:r>
              <a:rPr lang="en-US" dirty="0"/>
              <a:t>Improv title, and add group information - done</a:t>
            </a:r>
          </a:p>
          <a:p>
            <a:pPr marL="342900" indent="-342900">
              <a:buAutoNum type="arabicPeriod"/>
            </a:pPr>
            <a:r>
              <a:rPr lang="en-US" dirty="0"/>
              <a:t>Create links to all other tags - done</a:t>
            </a:r>
          </a:p>
          <a:p>
            <a:endParaRPr lang="en-US" dirty="0"/>
          </a:p>
          <a:p>
            <a:r>
              <a:rPr lang="en-US" dirty="0"/>
              <a:t>4. Save and link other group files - done</a:t>
            </a:r>
          </a:p>
          <a:p>
            <a:endParaRPr lang="en-US" dirty="0"/>
          </a:p>
          <a:p>
            <a:r>
              <a:rPr lang="en-US" dirty="0"/>
              <a:t>5. Add backgrounds to graphs  - CAN’T COMPLETE. </a:t>
            </a:r>
            <a:r>
              <a:rPr lang="en-US" dirty="0" err="1"/>
              <a:t>Plotly</a:t>
            </a:r>
            <a:r>
              <a:rPr lang="en-US" dirty="0"/>
              <a:t> takes up whole page</a:t>
            </a:r>
          </a:p>
          <a:p>
            <a:endParaRPr lang="en-US" dirty="0"/>
          </a:p>
          <a:p>
            <a:r>
              <a:rPr lang="en-US" dirty="0"/>
              <a:t>6. Slides (Friday) – completed without effects – Anna and Hardik to add their parts</a:t>
            </a:r>
          </a:p>
          <a:p>
            <a:endParaRPr lang="en-US" dirty="0"/>
          </a:p>
          <a:p>
            <a:r>
              <a:rPr lang="en-US" dirty="0"/>
              <a:t>7. Add topo </a:t>
            </a:r>
            <a:r>
              <a:rPr lang="en-US" dirty="0">
                <a:solidFill>
                  <a:srgbClr val="FF0000"/>
                </a:solidFill>
              </a:rPr>
              <a:t>(CAN’T DO IT)</a:t>
            </a:r>
          </a:p>
          <a:p>
            <a:endParaRPr lang="en-US" dirty="0"/>
          </a:p>
          <a:p>
            <a:r>
              <a:rPr lang="en-US" dirty="0"/>
              <a:t>8. Custom markers </a:t>
            </a:r>
            <a:r>
              <a:rPr lang="en-US" dirty="0">
                <a:solidFill>
                  <a:srgbClr val="00B050"/>
                </a:solidFill>
              </a:rPr>
              <a:t>(DONE. Only on the </a:t>
            </a:r>
            <a:r>
              <a:rPr lang="en-US" dirty="0" err="1">
                <a:solidFill>
                  <a:srgbClr val="00B050"/>
                </a:solidFill>
              </a:rPr>
              <a:t>denny</a:t>
            </a:r>
            <a:r>
              <a:rPr lang="en-US" dirty="0">
                <a:solidFill>
                  <a:srgbClr val="00B050"/>
                </a:solidFill>
              </a:rPr>
              <a:t> file, need to transfer over to the main file)</a:t>
            </a:r>
          </a:p>
          <a:p>
            <a:endParaRPr lang="en-US" dirty="0"/>
          </a:p>
          <a:p>
            <a:r>
              <a:rPr lang="en-US" dirty="0"/>
              <a:t>9. Pull data from query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6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27F66-A560-A212-6783-B2C8ED4D0E67}"/>
              </a:ext>
            </a:extLst>
          </p:cNvPr>
          <p:cNvSpPr txBox="1"/>
          <p:nvPr/>
        </p:nvSpPr>
        <p:spPr>
          <a:xfrm>
            <a:off x="295275" y="628650"/>
            <a:ext cx="11601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Popularity of EVs across a certain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Popularity of certain brands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Government incentives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Rise of demand and government mandated look-ahead 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Charging Stations 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Affordability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Mapping out charging stations across Canada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ChargeHUB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HUMMER?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US based data only (priority)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5BFFB-531F-4A81-245E-E4453190826D}"/>
              </a:ext>
            </a:extLst>
          </p:cNvPr>
          <p:cNvSpPr txBox="1"/>
          <p:nvPr/>
        </p:nvSpPr>
        <p:spPr>
          <a:xfrm>
            <a:off x="295275" y="1143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OPTION#2 (Chosen)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3C67A-9951-43D3-9AC5-99A1BAD6D057}"/>
              </a:ext>
            </a:extLst>
          </p:cNvPr>
          <p:cNvSpPr txBox="1"/>
          <p:nvPr/>
        </p:nvSpPr>
        <p:spPr>
          <a:xfrm>
            <a:off x="295275" y="3995678"/>
            <a:ext cx="11601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b="1" dirty="0"/>
              <a:t>Is it time to invest in an EV? Is it a WISE investment?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Charging station requirements based on EV locations, populations, etc.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Charging station location vs government affiliations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EV sales over the last 5 years</a:t>
            </a:r>
            <a:r>
              <a:rPr lang="en-US" b="1" dirty="0">
                <a:solidFill>
                  <a:srgbClr val="00B050"/>
                </a:solidFill>
              </a:rPr>
              <a:t>(?)</a:t>
            </a:r>
            <a:r>
              <a:rPr lang="en-US" dirty="0">
                <a:solidFill>
                  <a:srgbClr val="00B050"/>
                </a:solidFill>
              </a:rPr>
              <a:t> (milestones; Russian war, external factors), and </a:t>
            </a:r>
            <a:r>
              <a:rPr lang="en-US" b="1" u="sng" dirty="0">
                <a:solidFill>
                  <a:srgbClr val="00B050"/>
                </a:solidFill>
              </a:rPr>
              <a:t>look-ahead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Impact of EVs on climate change (Gas powered car vs EV in terms of emissions)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Difference in impact between different EV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Comparison between EV brands on efficiency, range,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many Denny’s/Tim Hortons are there vs Charging Stations?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6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1D07E-1052-5ACA-F1A6-18BC5A4568E0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#1: Map to Showcase EV Popularity and Charging Station availability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7A39D9-A48E-6A14-2AFE-07CC0464BB6B}"/>
              </a:ext>
            </a:extLst>
          </p:cNvPr>
          <p:cNvSpPr/>
          <p:nvPr/>
        </p:nvSpPr>
        <p:spPr>
          <a:xfrm>
            <a:off x="4360266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0C3EB-35EE-C99A-D17A-F2DFC9EB464A}"/>
              </a:ext>
            </a:extLst>
          </p:cNvPr>
          <p:cNvSpPr/>
          <p:nvPr/>
        </p:nvSpPr>
        <p:spPr>
          <a:xfrm>
            <a:off x="5004760" y="1828801"/>
            <a:ext cx="1453949" cy="885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Menu: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100" dirty="0"/>
              <a:t>EV Popularity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100" dirty="0"/>
              <a:t>Charging Station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CA" sz="1100" dirty="0"/>
              <a:t>Gov. Affiliation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E682D-2F67-B00D-0659-6A88B2DB295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5731735" y="2713841"/>
            <a:ext cx="0" cy="50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D8D1F1-A6B4-A291-CFB6-F2743AF1AFBB}"/>
              </a:ext>
            </a:extLst>
          </p:cNvPr>
          <p:cNvSpPr/>
          <p:nvPr/>
        </p:nvSpPr>
        <p:spPr>
          <a:xfrm>
            <a:off x="486561" y="1258349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on EV popularity</a:t>
            </a:r>
            <a:endParaRPr lang="en-CA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9529B5-A8E8-5FE1-BE67-883411C0A4AC}"/>
              </a:ext>
            </a:extLst>
          </p:cNvPr>
          <p:cNvSpPr/>
          <p:nvPr/>
        </p:nvSpPr>
        <p:spPr>
          <a:xfrm>
            <a:off x="486561" y="196509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on Charging Station Location</a:t>
            </a:r>
            <a:endParaRPr lang="en-CA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D2992E-9064-0E18-69E2-233729B4AFEB}"/>
              </a:ext>
            </a:extLst>
          </p:cNvPr>
          <p:cNvSpPr/>
          <p:nvPr/>
        </p:nvSpPr>
        <p:spPr>
          <a:xfrm>
            <a:off x="486561" y="271384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C3BD42-E2BC-DCCD-73BE-1935BA48CA49}"/>
              </a:ext>
            </a:extLst>
          </p:cNvPr>
          <p:cNvSpPr/>
          <p:nvPr/>
        </p:nvSpPr>
        <p:spPr>
          <a:xfrm>
            <a:off x="486561" y="3481429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4C5F6C-F741-3A03-5F53-693D3A46CC6F}"/>
              </a:ext>
            </a:extLst>
          </p:cNvPr>
          <p:cNvSpPr/>
          <p:nvPr/>
        </p:nvSpPr>
        <p:spPr>
          <a:xfrm>
            <a:off x="486561" y="4249017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 a library that we haven’t used before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F83CD-AEFA-1CB6-EBF7-32D60E5CFCD7}"/>
              </a:ext>
            </a:extLst>
          </p:cNvPr>
          <p:cNvSpPr/>
          <p:nvPr/>
        </p:nvSpPr>
        <p:spPr>
          <a:xfrm>
            <a:off x="486561" y="5029199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D5B06B-0A6A-3EFB-0AA4-1922DC2B4E9E}"/>
              </a:ext>
            </a:extLst>
          </p:cNvPr>
          <p:cNvSpPr/>
          <p:nvPr/>
        </p:nvSpPr>
        <p:spPr>
          <a:xfrm>
            <a:off x="1753298" y="1248926"/>
            <a:ext cx="922789" cy="570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States by party affiliation</a:t>
            </a:r>
            <a:endParaRPr lang="en-CA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AD6C0-01EA-270A-B252-D03C65C30EDA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Jason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12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933CE-A51C-6E02-A062-145C846B3F56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#2: Showcase of Alternative Energy Strategies 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2EBA2-89A4-553B-D4D0-ECDCECD0D44A}"/>
              </a:ext>
            </a:extLst>
          </p:cNvPr>
          <p:cNvSpPr/>
          <p:nvPr/>
        </p:nvSpPr>
        <p:spPr>
          <a:xfrm>
            <a:off x="2883802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FF9F7-3AC4-333D-C46E-2C2E8B0DAC83}"/>
              </a:ext>
            </a:extLst>
          </p:cNvPr>
          <p:cNvSpPr/>
          <p:nvPr/>
        </p:nvSpPr>
        <p:spPr>
          <a:xfrm>
            <a:off x="3566046" y="1908494"/>
            <a:ext cx="1378449" cy="8263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Menu: 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dirty="0"/>
              <a:t>Electric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dirty="0"/>
              <a:t>Biodiesel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CA" sz="1100" dirty="0"/>
              <a:t>CNG, </a:t>
            </a:r>
            <a:r>
              <a:rPr lang="en-CA" sz="1100" dirty="0" err="1"/>
              <a:t>etc</a:t>
            </a:r>
            <a:endParaRPr lang="en-CA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1CEAC-7B51-8C75-7ED2-7E0CB7CBFDB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255271" y="2734811"/>
            <a:ext cx="0" cy="48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32E7A6-899E-DFE9-89FB-03843C6B807D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Count of stations per State</a:t>
            </a:r>
            <a:endParaRPr lang="en-CA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DDF833-A2FC-E446-7059-1F3835E7B014}"/>
              </a:ext>
            </a:extLst>
          </p:cNvPr>
          <p:cNvSpPr/>
          <p:nvPr/>
        </p:nvSpPr>
        <p:spPr>
          <a:xfrm>
            <a:off x="503339" y="2405804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History of stations per State from 2007-2021</a:t>
            </a:r>
            <a:endParaRPr lang="en-CA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857D2-04C7-5676-C775-A82DEFA02617}"/>
              </a:ext>
            </a:extLst>
          </p:cNvPr>
          <p:cNvSpPr/>
          <p:nvPr/>
        </p:nvSpPr>
        <p:spPr>
          <a:xfrm>
            <a:off x="503338" y="322218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Dataset with location of electric and alternative fuel charging locations</a:t>
            </a:r>
            <a:endParaRPr lang="en-CA" sz="7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70CD95-1E8A-AF91-D5E1-0C52EDCA04E6}"/>
              </a:ext>
            </a:extLst>
          </p:cNvPr>
          <p:cNvSpPr/>
          <p:nvPr/>
        </p:nvSpPr>
        <p:spPr>
          <a:xfrm>
            <a:off x="2883801" y="49088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30A1F-B39E-781B-719C-D278748B8475}"/>
              </a:ext>
            </a:extLst>
          </p:cNvPr>
          <p:cNvSpPr txBox="1"/>
          <p:nvPr/>
        </p:nvSpPr>
        <p:spPr>
          <a:xfrm>
            <a:off x="4061948" y="456833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ED548B-4208-A587-6F7B-D784F71663E3}"/>
              </a:ext>
            </a:extLst>
          </p:cNvPr>
          <p:cNvSpPr/>
          <p:nvPr/>
        </p:nvSpPr>
        <p:spPr>
          <a:xfrm>
            <a:off x="6565262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78AD7-7F08-74C8-FF24-6DC2A7C7ABA2}"/>
              </a:ext>
            </a:extLst>
          </p:cNvPr>
          <p:cNvSpPr txBox="1"/>
          <p:nvPr/>
        </p:nvSpPr>
        <p:spPr>
          <a:xfrm>
            <a:off x="2625754" y="989901"/>
            <a:ext cx="32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Map of alternative fuel station locations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B6DCD-2BB6-0874-D40F-634AAC4C1BF1}"/>
              </a:ext>
            </a:extLst>
          </p:cNvPr>
          <p:cNvSpPr txBox="1"/>
          <p:nvPr/>
        </p:nvSpPr>
        <p:spPr>
          <a:xfrm>
            <a:off x="6309043" y="907702"/>
            <a:ext cx="32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Graph to showcase the impact of the alternative fuel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48F0FD-5A67-6F19-3F3A-947EEE1128F1}"/>
              </a:ext>
            </a:extLst>
          </p:cNvPr>
          <p:cNvSpPr/>
          <p:nvPr/>
        </p:nvSpPr>
        <p:spPr>
          <a:xfrm>
            <a:off x="10588305" y="1579579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Barrel of fuel used per year</a:t>
            </a:r>
            <a:endParaRPr lang="en-CA" sz="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46D4C0-3674-0F2A-05DD-28DFC9D392F0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58A78B-A8F4-0896-B2B2-EA17E3A745E5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88A9EE-7CFF-D3CA-7A79-CAA3486F51D6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20A2F-714B-E2BF-75B8-DA81004D1E40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Hardik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8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6B818-9E2B-6701-DEB4-5440A367BDF1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#3: Graph to Showcase the efficiency comparison of each EV brand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D82E4F-C3A0-E047-354D-74AA5D29C37A}"/>
              </a:ext>
            </a:extLst>
          </p:cNvPr>
          <p:cNvSpPr/>
          <p:nvPr/>
        </p:nvSpPr>
        <p:spPr>
          <a:xfrm>
            <a:off x="4724531" y="30800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(Bar, Line)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E25FDB-B100-42E0-315F-42A5AF6D316F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Efficiency of Cars</a:t>
            </a:r>
            <a:endParaRPr lang="en-CA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302F53-D063-DFA0-0924-0E6C93C0921F}"/>
              </a:ext>
            </a:extLst>
          </p:cNvPr>
          <p:cNvSpPr/>
          <p:nvPr/>
        </p:nvSpPr>
        <p:spPr>
          <a:xfrm>
            <a:off x="9187342" y="1554033"/>
            <a:ext cx="1592511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Comparison: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Charging Time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Range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Performance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Affordability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9BE07-8B91-206F-8918-B1193FD6539F}"/>
              </a:ext>
            </a:extLst>
          </p:cNvPr>
          <p:cNvSpPr/>
          <p:nvPr/>
        </p:nvSpPr>
        <p:spPr>
          <a:xfrm>
            <a:off x="6808394" y="2441196"/>
            <a:ext cx="1043702" cy="476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Options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D6C6FA-F614-F085-C61A-3B590A639454}"/>
              </a:ext>
            </a:extLst>
          </p:cNvPr>
          <p:cNvSpPr/>
          <p:nvPr/>
        </p:nvSpPr>
        <p:spPr>
          <a:xfrm>
            <a:off x="9187342" y="2285273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Top 10</a:t>
            </a:r>
            <a:endParaRPr lang="en-CA" sz="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42206C-8EBD-062F-BBBF-00533A17EACB}"/>
              </a:ext>
            </a:extLst>
          </p:cNvPr>
          <p:cNvSpPr/>
          <p:nvPr/>
        </p:nvSpPr>
        <p:spPr>
          <a:xfrm>
            <a:off x="9187342" y="3080040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Compare different types of electric vehicles</a:t>
            </a:r>
            <a:endParaRPr lang="en-CA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5AF3AA-6897-AA2D-338C-3D8F04E7B65B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81AC5D-A6EC-1679-AECC-F2732A315ECC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58C3BF-45EC-9E07-1B01-476161D2EF86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BF254-4D43-859A-8589-02F3B067E1D2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Anna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62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28DB1-3A3F-2E7A-B606-3A723EB84870}"/>
              </a:ext>
            </a:extLst>
          </p:cNvPr>
          <p:cNvSpPr txBox="1"/>
          <p:nvPr/>
        </p:nvSpPr>
        <p:spPr>
          <a:xfrm>
            <a:off x="276225" y="1905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#4: Sales of EVs</a:t>
            </a:r>
            <a:endParaRPr lang="en-CA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5827CD-74E2-5BB4-42A5-A78BCF12F50C}"/>
              </a:ext>
            </a:extLst>
          </p:cNvPr>
          <p:cNvSpPr/>
          <p:nvPr/>
        </p:nvSpPr>
        <p:spPr>
          <a:xfrm>
            <a:off x="4724531" y="30800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CA2033-656F-3935-0D5A-B9E5B06DD4A3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Sales of EVs</a:t>
            </a:r>
            <a:endParaRPr lang="en-CA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964D7B-5706-8768-7A73-B51010AAE013}"/>
              </a:ext>
            </a:extLst>
          </p:cNvPr>
          <p:cNvSpPr/>
          <p:nvPr/>
        </p:nvSpPr>
        <p:spPr>
          <a:xfrm>
            <a:off x="503339" y="2310440"/>
            <a:ext cx="922789" cy="570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Need Sales data for US</a:t>
            </a:r>
            <a:endParaRPr lang="en-CA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2C6DC2-AED8-F540-9DD5-AF7FC0BD164E}"/>
              </a:ext>
            </a:extLst>
          </p:cNvPr>
          <p:cNvSpPr/>
          <p:nvPr/>
        </p:nvSpPr>
        <p:spPr>
          <a:xfrm>
            <a:off x="8876950" y="1554033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Dropdown by Model</a:t>
            </a:r>
            <a:endParaRPr lang="en-CA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7642-955A-73E6-CFA9-5DB1A5D1F90E}"/>
              </a:ext>
            </a:extLst>
          </p:cNvPr>
          <p:cNvSpPr/>
          <p:nvPr/>
        </p:nvSpPr>
        <p:spPr>
          <a:xfrm>
            <a:off x="8876950" y="2310440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Top 10</a:t>
            </a:r>
            <a:endParaRPr lang="en-CA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942904-EDE2-4084-D716-CBD1B8CD4283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E2EE36-10E7-679E-9A0D-FA49FC8E2F84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0285C3-3409-2677-D0BA-69DA4BF94B67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EF038-2FF5-06C8-4C1A-00D09D9734B7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Anna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4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7CF726-D1D4-181E-76E4-1BA9B97A456E}"/>
              </a:ext>
            </a:extLst>
          </p:cNvPr>
          <p:cNvSpPr txBox="1"/>
          <p:nvPr/>
        </p:nvSpPr>
        <p:spPr>
          <a:xfrm>
            <a:off x="428625" y="30934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#5: Environment Impact</a:t>
            </a:r>
            <a:endParaRPr lang="en-C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D4BC1-37D2-0C36-E339-E374EA826B7B}"/>
              </a:ext>
            </a:extLst>
          </p:cNvPr>
          <p:cNvSpPr/>
          <p:nvPr/>
        </p:nvSpPr>
        <p:spPr>
          <a:xfrm>
            <a:off x="4472861" y="299615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31148-3309-B642-074E-53D5946630F7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Global EV Data Explorer</a:t>
            </a:r>
            <a:endParaRPr lang="en-CA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2322FA-514D-D965-B300-B48AD165ED07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26AE3-70B8-CF32-10F1-8FD151656EBF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2801E-B8EF-096A-963C-6E090242B0EE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CF2A5-E373-D180-E25A-F1354B50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5470"/>
            <a:ext cx="5749255" cy="738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E2236-4D49-DCBF-D0B7-F9A0D2BB6DCE}"/>
              </a:ext>
            </a:extLst>
          </p:cNvPr>
          <p:cNvSpPr txBox="1"/>
          <p:nvPr/>
        </p:nvSpPr>
        <p:spPr>
          <a:xfrm>
            <a:off x="8204433" y="1097279"/>
            <a:ext cx="141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B51497-3AFD-EA62-CCDD-4FC2E66BF532}"/>
              </a:ext>
            </a:extLst>
          </p:cNvPr>
          <p:cNvSpPr/>
          <p:nvPr/>
        </p:nvSpPr>
        <p:spPr>
          <a:xfrm>
            <a:off x="503339" y="230691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Hardik’s Files</a:t>
            </a:r>
            <a:endParaRPr lang="en-CA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B1132-CEF2-5954-F475-F418F5B88D70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Arsam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84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4D84F-EEE8-43E8-76E2-4F97DE402692}"/>
              </a:ext>
            </a:extLst>
          </p:cNvPr>
          <p:cNvSpPr txBox="1"/>
          <p:nvPr/>
        </p:nvSpPr>
        <p:spPr>
          <a:xfrm>
            <a:off x="428625" y="30934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#6: Denny’s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C9320A-3CB2-E863-A7AE-532D8A6A8F85}"/>
              </a:ext>
            </a:extLst>
          </p:cNvPr>
          <p:cNvSpPr/>
          <p:nvPr/>
        </p:nvSpPr>
        <p:spPr>
          <a:xfrm>
            <a:off x="4360266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2374B8-2C4E-23F6-C168-571872549F5F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Denny’s Location </a:t>
            </a:r>
            <a:endParaRPr lang="en-CA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983C4-4AD0-6E06-8A7E-43C4C80A5570}"/>
              </a:ext>
            </a:extLst>
          </p:cNvPr>
          <p:cNvSpPr/>
          <p:nvPr/>
        </p:nvSpPr>
        <p:spPr>
          <a:xfrm>
            <a:off x="503339" y="2278710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EA804-850C-F788-1091-7C95860258DA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Arsam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1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0AD2B-7796-7352-7AAD-643AAE4857A9}"/>
              </a:ext>
            </a:extLst>
          </p:cNvPr>
          <p:cNvSpPr txBox="1"/>
          <p:nvPr/>
        </p:nvSpPr>
        <p:spPr>
          <a:xfrm>
            <a:off x="323850" y="295275"/>
            <a:ext cx="11525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Brainstorming: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schools; at capacity schools need relief. </a:t>
            </a:r>
            <a:r>
              <a:rPr lang="en-US" b="1" dirty="0"/>
              <a:t>A tool for parents to evaluate if a school is a good fit</a:t>
            </a:r>
            <a:r>
              <a:rPr lang="en-US" dirty="0"/>
              <a:t>. (mappable)</a:t>
            </a:r>
          </a:p>
          <a:p>
            <a:r>
              <a:rPr lang="en-US" dirty="0"/>
              <a:t>	- Unique</a:t>
            </a:r>
          </a:p>
          <a:p>
            <a:r>
              <a:rPr lang="en-US" dirty="0"/>
              <a:t>	- What it means to be a good fit? Hard question – Provide information for parents to evaluate the schools based 	on testing score, proximity, a certain personal (family)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 theft; where about, model, why Toyota or Honda, difference in car security systems. (mappable)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 performance; consumer reports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 Data;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Real Estate; neighbor, walking score</a:t>
            </a:r>
          </a:p>
          <a:p>
            <a:r>
              <a:rPr lang="en-US" dirty="0"/>
              <a:t>	- need to diversify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10E0A-D70D-8CE5-427D-178B26E98F1F}"/>
              </a:ext>
            </a:extLst>
          </p:cNvPr>
          <p:cNvSpPr txBox="1"/>
          <p:nvPr/>
        </p:nvSpPr>
        <p:spPr>
          <a:xfrm>
            <a:off x="323850" y="4543425"/>
            <a:ext cx="115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topic. Cool way of using data.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18A3D-9441-5829-6343-C3A1A347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0" y="175688"/>
            <a:ext cx="717232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3BE7B-F5FA-A849-3CEF-B95CEBAE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1" y="895934"/>
            <a:ext cx="7058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830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Arsam I</dc:creator>
  <cp:lastModifiedBy>It's</cp:lastModifiedBy>
  <cp:revision>1</cp:revision>
  <dcterms:created xsi:type="dcterms:W3CDTF">2023-04-12T00:45:04Z</dcterms:created>
  <dcterms:modified xsi:type="dcterms:W3CDTF">2023-04-23T01:01:41Z</dcterms:modified>
</cp:coreProperties>
</file>