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7" r:id="rId4"/>
    <p:sldId id="258" r:id="rId5"/>
    <p:sldId id="260" r:id="rId6"/>
    <p:sldId id="259" r:id="rId8"/>
    <p:sldId id="261" r:id="rId9"/>
    <p:sldId id="262" r:id="rId10"/>
    <p:sldId id="263" r:id="rId11"/>
    <p:sldId id="264" r:id="rId12"/>
    <p:sldId id="295" r:id="rId13"/>
    <p:sldId id="299" r:id="rId14"/>
    <p:sldId id="297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9432902" name="hardik lakkad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9432902" dt="2024-11-15T12:42:24.026" idx="2">
    <p:pos x="7795" y="73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NULL" TargetMode="Externa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../media/image3.png"/><Relationship Id="rId6" Type="http://schemas.openxmlformats.org/officeDocument/2006/relationships/tags" Target="../tags/tag16.xml"/><Relationship Id="rId5" Type="http://schemas.openxmlformats.org/officeDocument/2006/relationships/image" Target="NULL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image" Target="NULL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image" Target="NULL" TargetMode="External"/><Relationship Id="rId4" Type="http://schemas.openxmlformats.org/officeDocument/2006/relationships/image" Target="../media/image5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@png2x_01_封面" descr="C:/Users/kingsoft/AppData/Local/Temp/fig2wpp/@png2x_01_封面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3812540" y="401955"/>
            <a:ext cx="8375650" cy="645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38200" y="2455545"/>
            <a:ext cx="5974080" cy="2397760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defRPr sz="44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838200" y="1426235"/>
            <a:ext cx="5974080" cy="972000"/>
          </a:xfrm>
        </p:spPr>
        <p:txBody>
          <a:bodyPr wrap="square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38200" y="4968875"/>
            <a:ext cx="5974080" cy="1186815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@png2x_bottom_目录" descr="C:/Users/kingsoft/AppData/Local/Temp/fig2wpp/@png2x_bottom_目录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5715000"/>
            <a:ext cx="3154680" cy="1143000"/>
          </a:xfrm>
          <a:prstGeom prst="rect">
            <a:avLst/>
          </a:prstGeom>
        </p:spPr>
      </p:pic>
      <p:pic>
        <p:nvPicPr>
          <p:cNvPr id="13" name="@png2x_top_目录" descr="C:/Users/kingsoft/AppData/Local/Temp/fig2wpp/@png2x_top_目录.pn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r:link="rId5"/>
          <a:stretch>
            <a:fillRect/>
          </a:stretch>
        </p:blipFill>
        <p:spPr>
          <a:xfrm>
            <a:off x="7827010" y="0"/>
            <a:ext cx="3712210" cy="17278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490472" y="863917"/>
            <a:ext cx="9281160" cy="777608"/>
          </a:xfrm>
        </p:spPr>
        <p:txBody>
          <a:bodyPr wrap="square"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@png2x_02_章节" descr="C:/Users/kingsoft/AppData/Local/Temp/fig2wpp/@png2x_02_章节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0"/>
            <a:ext cx="836676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758565" y="3337560"/>
            <a:ext cx="7410450" cy="2409825"/>
          </a:xfrm>
        </p:spPr>
        <p:txBody>
          <a:bodyPr wrap="square" anchor="t" anchorCtr="0">
            <a:normAutofit/>
          </a:bodyPr>
          <a:lstStyle>
            <a:lvl1pPr algn="r">
              <a:defRPr sz="36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3759200" y="1056640"/>
            <a:ext cx="7409815" cy="2280920"/>
          </a:xfrm>
        </p:spPr>
        <p:txBody>
          <a:bodyPr wrap="none" anchor="b" anchorCtr="0">
            <a:normAutofit/>
          </a:bodyPr>
          <a:lstStyle>
            <a:lvl1pPr marL="0" indent="0" algn="r">
              <a:buNone/>
              <a:defRPr sz="5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8506" y="266702"/>
            <a:ext cx="10795086" cy="863607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8506" y="266702"/>
            <a:ext cx="10795086" cy="863607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 kumimoji="0" 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@png2x_01_结束" descr="C:/Users/kingsoft/AppData/Local/Temp/fig2wpp/@png2x_01_结束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0"/>
            <a:ext cx="8375650" cy="645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6095400" y="731520"/>
            <a:ext cx="5257800" cy="2724480"/>
          </a:xfrm>
        </p:spPr>
        <p:txBody>
          <a:bodyPr wrap="square" lIns="0" rIns="0" anchor="b">
            <a:normAutofit/>
          </a:bodyPr>
          <a:lstStyle>
            <a:lvl1pPr algn="r">
              <a:lnSpc>
                <a:spcPct val="100000"/>
              </a:lnSpc>
              <a:defRPr sz="60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6096000" y="3943800"/>
            <a:ext cx="5257800" cy="2412550"/>
          </a:xfrm>
        </p:spPr>
        <p:txBody>
          <a:bodyPr wrap="square" rIns="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73.xml"/><Relationship Id="rId23" Type="http://schemas.openxmlformats.org/officeDocument/2006/relationships/tags" Target="../tags/tag72.xml"/><Relationship Id="rId22" Type="http://schemas.openxmlformats.org/officeDocument/2006/relationships/tags" Target="../tags/tag71.xml"/><Relationship Id="rId21" Type="http://schemas.openxmlformats.org/officeDocument/2006/relationships/tags" Target="../tags/tag70.xml"/><Relationship Id="rId20" Type="http://schemas.openxmlformats.org/officeDocument/2006/relationships/tags" Target="../tags/tag6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68.xml"/><Relationship Id="rId18" Type="http://schemas.openxmlformats.org/officeDocument/2006/relationships/image" Target="../media/image7.png"/><Relationship Id="rId17" Type="http://schemas.openxmlformats.org/officeDocument/2006/relationships/tags" Target="../tags/tag67.xml"/><Relationship Id="rId16" Type="http://schemas.openxmlformats.org/officeDocument/2006/relationships/image" Target="NULL" TargetMode="External"/><Relationship Id="rId15" Type="http://schemas.openxmlformats.org/officeDocument/2006/relationships/image" Target="../media/image6.png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1" name="@png2x_02_正文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 r:link="rId16"/>
          <a:stretch>
            <a:fillRect/>
          </a:stretch>
        </p:blipFill>
        <p:spPr>
          <a:xfrm>
            <a:off x="1587" y="0"/>
            <a:ext cx="4279265" cy="2276475"/>
          </a:xfrm>
          <a:prstGeom prst="rect">
            <a:avLst/>
          </a:prstGeom>
        </p:spPr>
      </p:pic>
      <p:pic>
        <p:nvPicPr>
          <p:cNvPr id="12" name="@png2x_01_正文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 r:link="rId16"/>
          <a:stretch>
            <a:fillRect/>
          </a:stretch>
        </p:blipFill>
        <p:spPr>
          <a:xfrm>
            <a:off x="10341913" y="4638501"/>
            <a:ext cx="1847864" cy="221886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65000"/>
              <a:lumOff val="35000"/>
            </a:schemeClr>
          </a:solidFill>
          <a:latin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87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88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80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1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8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83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3.xml"/><Relationship Id="rId2" Type="http://schemas.openxmlformats.org/officeDocument/2006/relationships/tags" Target="../tags/tag85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8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2455545"/>
            <a:ext cx="5974080" cy="2397760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altLang="en-US" sz="4400" dirty="0"/>
              <a:t>Diabetes</a:t>
            </a:r>
            <a:br>
              <a:rPr lang="en-GB" altLang="en-US" sz="4400" dirty="0"/>
            </a:br>
            <a:r>
              <a:rPr lang="en-US" sz="4400" dirty="0"/>
              <a:t>Prediction Project</a:t>
            </a:r>
            <a:endParaRPr lang="en-US" sz="4400" dirty="0"/>
          </a:p>
        </p:txBody>
      </p:sp>
      <p:sp>
        <p:nvSpPr>
          <p:cNvPr id="6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838200" y="4968875"/>
            <a:ext cx="5974080" cy="118681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GB" altLang="en-US" sz="2000"/>
              <a:t>Hardik Lakkad</a:t>
            </a:r>
            <a:endParaRPr lang="en-GB" altLang="en-US" sz="20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8035" y="377190"/>
            <a:ext cx="7297420" cy="6177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" y="4957445"/>
            <a:ext cx="4866640" cy="166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035" y="4986020"/>
            <a:ext cx="4866640" cy="1638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452120"/>
            <a:ext cx="4876800" cy="4505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035" y="452120"/>
            <a:ext cx="4866005" cy="45053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5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830195" y="2085975"/>
            <a:ext cx="6530975" cy="11652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solidFill>
                  <a:srgbClr val="172842"/>
                </a:solidFill>
                <a:latin typeface="+mj-lt"/>
                <a:ea typeface="Inter" charset="0"/>
                <a:cs typeface="Inter" charset="0"/>
              </a:defRPr>
            </a:lvl1pPr>
          </a:lstStyle>
          <a:p>
            <a:pPr algn="ctr"/>
            <a:r>
              <a:rPr lang="en-GB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</a:rPr>
              <a:t>Question &amp; Answer  </a:t>
            </a:r>
            <a:endParaRPr lang="en-GB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</a:endParaRPr>
          </a:p>
        </p:txBody>
      </p:sp>
      <p:sp>
        <p:nvSpPr>
          <p:cNvPr id="2" name="Titl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830195" y="3970655"/>
            <a:ext cx="6530975" cy="11652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solidFill>
                  <a:srgbClr val="172842"/>
                </a:solidFill>
                <a:latin typeface="+mj-lt"/>
                <a:ea typeface="Inter" charset="0"/>
                <a:cs typeface="Inter" charset="0"/>
              </a:defRPr>
            </a:lvl1pPr>
          </a:lstStyle>
          <a:p>
            <a:pPr algn="ctr"/>
            <a:r>
              <a:rPr lang="en-GB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</a:rPr>
              <a:t>Thank You   </a:t>
            </a:r>
            <a:endParaRPr lang="en-GB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6382" y="2651442"/>
            <a:ext cx="9281160" cy="777608"/>
          </a:xfrm>
        </p:spPr>
        <p:txBody>
          <a:bodyPr/>
          <a:p>
            <a:r>
              <a:rPr lang="en-GB" altLang="en-US" sz="3200"/>
              <a:t>Dataset </a:t>
            </a:r>
            <a:endParaRPr lang="en-GB" altLang="en-US" sz="3200"/>
          </a:p>
        </p:txBody>
      </p:sp>
      <p:sp>
        <p:nvSpPr>
          <p:cNvPr id="21" name="标题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16382" y="879792"/>
            <a:ext cx="9281160" cy="777608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altLang="en-US" sz="3200"/>
              <a:t>Objective </a:t>
            </a:r>
            <a:endParaRPr lang="en-GB" altLang="en-US" sz="3200"/>
          </a:p>
        </p:txBody>
      </p:sp>
      <p:sp>
        <p:nvSpPr>
          <p:cNvPr id="23" name="Text Box 22"/>
          <p:cNvSpPr txBox="1"/>
          <p:nvPr/>
        </p:nvSpPr>
        <p:spPr>
          <a:xfrm>
            <a:off x="516255" y="1873250"/>
            <a:ext cx="871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Use neural network model to predict person is diabetic or not </a:t>
            </a:r>
            <a:endParaRPr lang="en-GB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516255" y="3576320"/>
            <a:ext cx="8717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Here as features like Pregnancies, Glucose, Bloodpressure, Skinthickness, Insulin, BMI, Age and traget to Diabetes possibility </a:t>
            </a:r>
            <a:endParaRPr lang="en-GB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s 12"/>
          <p:cNvSpPr/>
          <p:nvPr/>
        </p:nvSpPr>
        <p:spPr>
          <a:xfrm>
            <a:off x="9084310" y="399415"/>
            <a:ext cx="675005" cy="4616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62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Frame 13"/>
          <p:cNvSpPr/>
          <p:nvPr/>
        </p:nvSpPr>
        <p:spPr>
          <a:xfrm>
            <a:off x="9119870" y="408305"/>
            <a:ext cx="532765" cy="4349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15" name="Frame 14"/>
          <p:cNvSpPr/>
          <p:nvPr/>
        </p:nvSpPr>
        <p:spPr>
          <a:xfrm>
            <a:off x="5125085" y="3211195"/>
            <a:ext cx="532765" cy="4349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10112375" y="1118235"/>
            <a:ext cx="532765" cy="4349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7101840" y="2520950"/>
            <a:ext cx="532765" cy="434975"/>
          </a:xfrm>
          <a:prstGeom prst="fram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9220" y="-175895"/>
            <a:ext cx="12411075" cy="7210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7620"/>
            <a:ext cx="12192635" cy="68662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1365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073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1435" y="305435"/>
            <a:ext cx="6806565" cy="5928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20" y="1076325"/>
            <a:ext cx="5486400" cy="4314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65" y="1076325"/>
            <a:ext cx="5486400" cy="4314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8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8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5"/>
  <p:tag name="KSO_WM_UNIT_ID" val="_11*f*5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8020"/>
</p:tagLst>
</file>

<file path=ppt/tags/tag6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6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802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020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20_1*a*1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Your title here"/>
</p:tagLst>
</file>

<file path=ppt/tags/tag75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8020_1*f*4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Name"/>
</p:tagLst>
</file>

<file path=ppt/tags/tag76.xml><?xml version="1.0" encoding="utf-8"?>
<p:tagLst xmlns:p="http://schemas.openxmlformats.org/presentationml/2006/main">
  <p:tag name="KSO_WM_TEMPLATE_THUMBS_INDEX" val="1、9"/>
  <p:tag name="KSO_WM_SPECIAL_SOURCE" val="bdnull"/>
  <p:tag name="KSO_WM_SLIDE_ID" val="custom2023802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020"/>
  <p:tag name="KSO_WM_SLIDE_LAYOUT" val="a_b_f"/>
  <p:tag name="KSO_WM_SLIDE_LAYOUT_CNT" val="1_1_1"/>
  <p:tag name="KSO_WM_SLIDE_THEME_ID" val="3321029"/>
  <p:tag name="KSO_WM_SLIDE_THEME_NAME" val="Z_20238020_Purple Minimalist"/>
</p:tagLst>
</file>

<file path=ppt/tags/tag77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020_6*a*1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Contents "/>
</p:tagLst>
</file>

<file path=ppt/tags/tag78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020_6*a*1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Contents "/>
</p:tagLst>
</file>

<file path=ppt/tags/tag79.xml><?xml version="1.0" encoding="utf-8"?>
<p:tagLst xmlns:p="http://schemas.openxmlformats.org/presentationml/2006/main">
  <p:tag name="KSO_WM_SPECIAL_SOURCE" val="bdnull"/>
  <p:tag name="KSO_WM_SLIDE_ID" val="custom20238020_6"/>
  <p:tag name="KSO_WM_TEMPLATE_SUBCATEGORY" val="29"/>
  <p:tag name="KSO_WM_TEMPLATE_MASTER_TYPE" val="0"/>
  <p:tag name="KSO_WM_TEMPLATE_COLOR_TYPE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8020"/>
  <p:tag name="KSO_WM_SLIDE_LAYOUT" val="a_l"/>
  <p:tag name="KSO_WM_SLIDE_LAYOUT_CNT" val="1_1"/>
  <p:tag name="KSO_WM_SLIDE_THEME_ID" val="3321029"/>
  <p:tag name="KSO_WM_SLIDE_THEME_NAME" val="Z_20238020_Purple Minimalist"/>
</p:tagLst>
</file>

<file path=ppt/tags/tag8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*f*4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SLIDE_ID" val="custom2023824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8061"/>
  <p:tag name="KSO_WM_SLIDE_TYPE" val="text"/>
  <p:tag name="KSO_WM_SLIDE_SUBTYPE" val="picTxt"/>
  <p:tag name="KSO_WM_SLIDE_SIZE" val="850.448*382.064"/>
  <p:tag name="KSO_WM_SLIDE_POSITION" val="54.7493*107.0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81.xml><?xml version="1.0" encoding="utf-8"?>
<p:tagLst xmlns:p="http://schemas.openxmlformats.org/presentationml/2006/main">
  <p:tag name="KSO_WM_SPECIAL_SOURCE" val="bdnull"/>
  <p:tag name="KSO_WM_SLIDE_ID" val="custom20238020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8020"/>
  <p:tag name="KSO_WM_SLIDE_LAYOUT" val="a_e"/>
  <p:tag name="KSO_WM_SLIDE_LAYOUT_CNT" val="1_1"/>
  <p:tag name="KSO_WM_SLIDE_THEME_ID" val="3321029"/>
  <p:tag name="KSO_WM_SLIDE_THEME_NAME" val="Z_20238020_Purple Minimalist"/>
</p:tagLst>
</file>

<file path=ppt/tags/tag82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822.45*139.1"/>
  <p:tag name="KSO_WM_SLIDE_POSITION" val="68.65*338.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8061"/>
  <p:tag name="KSO_WM_TEMPLATE_SUBCATEGORY" val="0"/>
  <p:tag name="KSO_WM_SLIDE_INDEX" val="1"/>
  <p:tag name="KSO_WM_TAG_VERSION" val="3.0"/>
  <p:tag name="KSO_WM_SLIDE_ID" val="custom20238284_1"/>
  <p:tag name="KSO_WM_SLIDE_ITEM_CNT" val="3"/>
</p:tagLst>
</file>

<file path=ppt/tags/tag83.xml><?xml version="1.0" encoding="utf-8"?>
<p:tagLst xmlns:p="http://schemas.openxmlformats.org/presentationml/2006/main">
  <p:tag name="KSO_WM_SLIDE_ID" val="custom2023824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8061"/>
  <p:tag name="KSO_WM_SLIDE_TYPE" val="text"/>
  <p:tag name="KSO_WM_SLIDE_SUBTYPE" val="picTxt"/>
  <p:tag name="KSO_WM_SLIDE_SIZE" val="850.448*382.064"/>
  <p:tag name="KSO_WM_SLIDE_POSITION" val="54.7493*107.0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84.xml><?xml version="1.0" encoding="utf-8"?>
<p:tagLst xmlns:p="http://schemas.openxmlformats.org/presentationml/2006/main">
  <p:tag name="KSO_WM_SPECIAL_SOURCE" val="bdnull"/>
  <p:tag name="KSO_WM_SLIDE_ID" val="custom20238020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8020"/>
  <p:tag name="KSO_WM_SLIDE_LAYOUT" val="a_e"/>
  <p:tag name="KSO_WM_SLIDE_LAYOUT_CNT" val="1_1"/>
  <p:tag name="KSO_WM_SLIDE_THEME_ID" val="3321029"/>
  <p:tag name="KSO_WM_SLIDE_THEME_NAME" val="Z_20238020_Purple Minimalist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408.05*186.55"/>
  <p:tag name="KSO_WM_SLIDE_POSITION" val="88.85*274.5"/>
  <p:tag name="KSO_WM_TEMPLATE_INDEX" val="20238061"/>
  <p:tag name="KSO_WM_TEMPLATE_SUBCATEGORY" val="0"/>
  <p:tag name="KSO_WM_SLIDE_INDEX" val="1"/>
  <p:tag name="KSO_WM_TAG_VERSION" val="3.0"/>
  <p:tag name="KSO_WM_SLIDE_ID" val="custom20238333_1"/>
  <p:tag name="KSO_WM_SLIDE_ITEM_CNT" val="4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3806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3806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38061"/>
</p:tagLst>
</file>

<file path=ppt/tags/tag89.xml><?xml version="1.0" encoding="utf-8"?>
<p:tagLst xmlns:p="http://schemas.openxmlformats.org/presentationml/2006/main">
  <p:tag name="KSO_WM_UNIT_INDEX" val="13"/>
  <p:tag name="KSO_WM_UNIT_TYPE" val="a"/>
  <p:tag name="KSO_WM_BEAUTIFY_FLAG" val="#wm#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INDEX" val="13"/>
  <p:tag name="KSO_WM_UNIT_TYPE" val="a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自定义 185">
      <a:dk1>
        <a:srgbClr val="000000"/>
      </a:dk1>
      <a:lt1>
        <a:srgbClr val="FFFFFF"/>
      </a:lt1>
      <a:dk2>
        <a:srgbClr val="4E0054"/>
      </a:dk2>
      <a:lt2>
        <a:srgbClr val="FCEBFF"/>
      </a:lt2>
      <a:accent1>
        <a:srgbClr val="6E58F6"/>
      </a:accent1>
      <a:accent2>
        <a:srgbClr val="4530E1"/>
      </a:accent2>
      <a:accent3>
        <a:srgbClr val="A749E1"/>
      </a:accent3>
      <a:accent4>
        <a:srgbClr val="3B67FF"/>
      </a:accent4>
      <a:accent5>
        <a:srgbClr val="1EA2ED"/>
      </a:accent5>
      <a:accent6>
        <a:srgbClr val="63CC7A"/>
      </a:accent6>
      <a:hlink>
        <a:srgbClr val="304FFE"/>
      </a:hlink>
      <a:folHlink>
        <a:srgbClr val="492067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WPS Presentation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Inter</vt:lpstr>
      <vt:lpstr>Segoe Print</vt:lpstr>
      <vt:lpstr>Lato</vt:lpstr>
      <vt:lpstr>Manrope ExtraBold</vt:lpstr>
      <vt:lpstr>Microsoft YaHei</vt:lpstr>
      <vt:lpstr>Arial Unicode MS</vt:lpstr>
      <vt:lpstr>Calibri</vt:lpstr>
      <vt:lpstr>Calibri Light</vt:lpstr>
      <vt:lpstr>Office Theme</vt:lpstr>
      <vt:lpstr>7_Office Theme</vt:lpstr>
      <vt:lpstr>Diabetes Prediction Project</vt:lpstr>
      <vt:lpstr>Dataset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Survival Prediction Project</dc:title>
  <dc:creator/>
  <cp:lastModifiedBy>hardik lakkad</cp:lastModifiedBy>
  <cp:revision>4</cp:revision>
  <dcterms:created xsi:type="dcterms:W3CDTF">2024-11-08T10:12:00Z</dcterms:created>
  <dcterms:modified xsi:type="dcterms:W3CDTF">2024-11-19T05:34:14Z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2CE210F71EC74FA89CBFD659EA43EBE4_13</vt:lpwstr>
  </property>
  <property fmtid="{D5CDD505-2E9C-101B-9397-08002B2CF9AE}" pid="3" name="KSOProductBuildVer">
    <vt:lpwstr>2057-12.2.0.18911</vt:lpwstr>
  </property>
</Properties>
</file>