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977283" y="511641"/>
            <a:ext cx="8637587" cy="1876425"/>
          </a:xfrm>
        </p:spPr>
        <p:txBody>
          <a:bodyPr>
            <a:normAutofit/>
          </a:bodyPr>
          <a:lstStyle/>
          <a:p>
            <a:pPr algn="ctr"/>
            <a:r>
              <a:rPr lang="en-GB" sz="5400" dirty="0" smtClean="0"/>
              <a:t>Earthquake data visualization </a:t>
            </a:r>
            <a:endParaRPr lang="en-GB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977283" y="2877424"/>
            <a:ext cx="95215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Data allocation on geographical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How </a:t>
            </a:r>
            <a:r>
              <a:rPr lang="en-GB" sz="3200" dirty="0" smtClean="0"/>
              <a:t>many data record my each </a:t>
            </a:r>
            <a:r>
              <a:rPr lang="en-GB" sz="3200" dirty="0" smtClean="0"/>
              <a:t>location</a:t>
            </a:r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Parameter correlation of earthquake </a:t>
            </a:r>
            <a:r>
              <a:rPr lang="en-GB" sz="3200" dirty="0" smtClean="0"/>
              <a:t>data</a:t>
            </a:r>
            <a:r>
              <a:rPr lang="en-GB" sz="3200" dirty="0" smtClean="0"/>
              <a:t> </a:t>
            </a:r>
            <a:endParaRPr lang="en-GB" sz="3200" dirty="0" smtClean="0"/>
          </a:p>
          <a:p>
            <a:r>
              <a:rPr lang="en-GB" sz="3200" dirty="0" smtClean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853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0" y="159391"/>
            <a:ext cx="11731398" cy="591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60" y="436228"/>
            <a:ext cx="7835317" cy="54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2" y="75502"/>
            <a:ext cx="11906250" cy="597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3790" y="872455"/>
            <a:ext cx="9060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Insight of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3790" y="1778466"/>
            <a:ext cx="9358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Display of all Earthquake recorded location of data on Mercator </a:t>
            </a:r>
            <a:r>
              <a:rPr lang="en-GB" dirty="0" smtClean="0"/>
              <a:t>world </a:t>
            </a:r>
            <a:r>
              <a:rPr lang="en-GB" dirty="0"/>
              <a:t>projection </a:t>
            </a:r>
            <a:r>
              <a:rPr lang="en-GB" dirty="0" smtClean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Top </a:t>
            </a:r>
            <a:r>
              <a:rPr lang="en-GB" dirty="0"/>
              <a:t>3 highest recorded data from California,  Alaska and Hawaii region and its cover </a:t>
            </a:r>
            <a:r>
              <a:rPr lang="en-GB" dirty="0" smtClean="0"/>
              <a:t>more</a:t>
            </a:r>
            <a:br>
              <a:rPr lang="en-GB" dirty="0" smtClean="0"/>
            </a:br>
            <a:r>
              <a:rPr lang="en-GB" dirty="0" smtClean="0"/>
              <a:t>then 70%, so might data is US centric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Highest correlations of Magnitude with Latitude ( 0 to 80) and Longitude (-50 to -200) because</a:t>
            </a:r>
            <a:br>
              <a:rPr lang="en-GB" dirty="0" smtClean="0"/>
            </a:br>
            <a:r>
              <a:rPr lang="en-GB" dirty="0" smtClean="0"/>
              <a:t>most data fall between West cost of pacific ocean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93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Earthquake data visualization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data visualization</dc:title>
  <dc:creator>HARDIK LAKKAD</dc:creator>
  <cp:lastModifiedBy>HARDIK LAKKAD</cp:lastModifiedBy>
  <cp:revision>13</cp:revision>
  <dcterms:created xsi:type="dcterms:W3CDTF">2024-10-18T11:06:49Z</dcterms:created>
  <dcterms:modified xsi:type="dcterms:W3CDTF">2024-10-20T21:57:38Z</dcterms:modified>
</cp:coreProperties>
</file>