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8"/>
  </p:notesMasterIdLst>
  <p:sldIdLst>
    <p:sldId id="257" r:id="rId4"/>
    <p:sldId id="288" r:id="rId5"/>
    <p:sldId id="258" r:id="rId6"/>
    <p:sldId id="292" r:id="rId7"/>
    <p:sldId id="295" r:id="rId9"/>
    <p:sldId id="297" r:id="rId10"/>
    <p:sldId id="298" r:id="rId11"/>
    <p:sldId id="300" r:id="rId12"/>
    <p:sldId id="283" r:id="rId13"/>
  </p:sldIdLst>
  <p:sldSz cx="12192000" cy="6858000"/>
  <p:notesSz cx="6858000" cy="9144000"/>
  <p:embeddedFontLst>
    <p:embeddedFont>
      <p:font typeface="Inter" panose="02000503000000020004" charset="0"/>
      <p:regular r:id="rId17"/>
      <p:bold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  <p:embeddedFont>
      <p:font typeface="Calibri Light" panose="020F030202020403020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microsoft.com/office/2007/relationships/hdphoto" Target="../media/image2.wdp"/><Relationship Id="rId7" Type="http://schemas.openxmlformats.org/officeDocument/2006/relationships/image" Target="../media/image1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../media/image3.png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257175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6383921" y="0"/>
            <a:ext cx="5808079" cy="5311534"/>
          </a:xfrm>
          <a:custGeom>
            <a:avLst/>
            <a:gdLst>
              <a:gd name="connsiteX0" fmla="*/ 2868000 w 5808079"/>
              <a:gd name="connsiteY0" fmla="*/ 0 h 5311534"/>
              <a:gd name="connsiteX1" fmla="*/ 5808079 w 5808079"/>
              <a:gd name="connsiteY1" fmla="*/ 0 h 5311534"/>
              <a:gd name="connsiteX2" fmla="*/ 5808079 w 5808079"/>
              <a:gd name="connsiteY2" fmla="*/ 1946987 h 5311534"/>
              <a:gd name="connsiteX3" fmla="*/ 2949605 w 5808079"/>
              <a:gd name="connsiteY3" fmla="*/ 4805462 h 5311534"/>
              <a:gd name="connsiteX4" fmla="*/ 506071 w 5808079"/>
              <a:gd name="connsiteY4" fmla="*/ 4805462 h 5311534"/>
              <a:gd name="connsiteX5" fmla="*/ 506073 w 5808079"/>
              <a:gd name="connsiteY5" fmla="*/ 4805462 h 5311534"/>
              <a:gd name="connsiteX6" fmla="*/ 506073 w 5808079"/>
              <a:gd name="connsiteY6" fmla="*/ 2361928 h 531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8079" h="5311534">
                <a:moveTo>
                  <a:pt x="2868000" y="0"/>
                </a:moveTo>
                <a:lnTo>
                  <a:pt x="5808079" y="0"/>
                </a:lnTo>
                <a:lnTo>
                  <a:pt x="5808079" y="1946987"/>
                </a:lnTo>
                <a:lnTo>
                  <a:pt x="2949605" y="4805462"/>
                </a:lnTo>
                <a:cubicBezTo>
                  <a:pt x="2274841" y="5480225"/>
                  <a:pt x="1180833" y="5480225"/>
                  <a:pt x="506071" y="4805462"/>
                </a:cubicBezTo>
                <a:lnTo>
                  <a:pt x="506073" y="4805462"/>
                </a:lnTo>
                <a:cubicBezTo>
                  <a:pt x="-168691" y="4130700"/>
                  <a:pt x="-168691" y="3036692"/>
                  <a:pt x="506073" y="2361928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: 形状 8"/>
          <p:cNvSpPr/>
          <p:nvPr userDrawn="1">
            <p:custDataLst>
              <p:tags r:id="rId4"/>
            </p:custDataLst>
          </p:nvPr>
        </p:nvSpPr>
        <p:spPr>
          <a:xfrm>
            <a:off x="7771032" y="3648953"/>
            <a:ext cx="4420968" cy="3209047"/>
          </a:xfrm>
          <a:custGeom>
            <a:avLst/>
            <a:gdLst>
              <a:gd name="connsiteX0" fmla="*/ 4451386 w 5521711"/>
              <a:gd name="connsiteY0" fmla="*/ 0 h 4008043"/>
              <a:gd name="connsiteX1" fmla="*/ 5208220 w 5521711"/>
              <a:gd name="connsiteY1" fmla="*/ 313490 h 4008043"/>
              <a:gd name="connsiteX2" fmla="*/ 5208220 w 5521711"/>
              <a:gd name="connsiteY2" fmla="*/ 1827159 h 4008043"/>
              <a:gd name="connsiteX3" fmla="*/ 3027335 w 5521711"/>
              <a:gd name="connsiteY3" fmla="*/ 4008043 h 4008043"/>
              <a:gd name="connsiteX4" fmla="*/ 0 w 5521711"/>
              <a:gd name="connsiteY4" fmla="*/ 4008043 h 4008043"/>
              <a:gd name="connsiteX5" fmla="*/ 3694552 w 5521711"/>
              <a:gd name="connsiteY5" fmla="*/ 313490 h 4008043"/>
              <a:gd name="connsiteX6" fmla="*/ 4451386 w 5521711"/>
              <a:gd name="connsiteY6" fmla="*/ 0 h 400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1711" h="4008043">
                <a:moveTo>
                  <a:pt x="4451386" y="0"/>
                </a:moveTo>
                <a:cubicBezTo>
                  <a:pt x="4725306" y="0"/>
                  <a:pt x="4999226" y="104497"/>
                  <a:pt x="5208220" y="313490"/>
                </a:cubicBezTo>
                <a:cubicBezTo>
                  <a:pt x="5626208" y="731478"/>
                  <a:pt x="5626208" y="1409171"/>
                  <a:pt x="5208220" y="1827159"/>
                </a:cubicBezTo>
                <a:lnTo>
                  <a:pt x="3027335" y="4008043"/>
                </a:lnTo>
                <a:lnTo>
                  <a:pt x="0" y="4008043"/>
                </a:lnTo>
                <a:lnTo>
                  <a:pt x="3694552" y="313490"/>
                </a:lnTo>
                <a:cubicBezTo>
                  <a:pt x="3903546" y="104497"/>
                  <a:pt x="4177466" y="0"/>
                  <a:pt x="445138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alpha val="0"/>
                </a:schemeClr>
              </a:gs>
              <a:gs pos="62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>
            <a:off x="4558915" y="5128524"/>
            <a:ext cx="1141782" cy="345103"/>
          </a:xfrm>
          <a:custGeom>
            <a:avLst/>
            <a:gdLst>
              <a:gd name="connsiteX0" fmla="*/ 1406750 w 1443036"/>
              <a:gd name="connsiteY0" fmla="*/ 363586 h 436158"/>
              <a:gd name="connsiteX1" fmla="*/ 1443036 w 1443036"/>
              <a:gd name="connsiteY1" fmla="*/ 399872 h 436158"/>
              <a:gd name="connsiteX2" fmla="*/ 1406750 w 1443036"/>
              <a:gd name="connsiteY2" fmla="*/ 436158 h 436158"/>
              <a:gd name="connsiteX3" fmla="*/ 1370464 w 1443036"/>
              <a:gd name="connsiteY3" fmla="*/ 399872 h 436158"/>
              <a:gd name="connsiteX4" fmla="*/ 1406750 w 1443036"/>
              <a:gd name="connsiteY4" fmla="*/ 363586 h 436158"/>
              <a:gd name="connsiteX5" fmla="*/ 1178341 w 1443036"/>
              <a:gd name="connsiteY5" fmla="*/ 363586 h 436158"/>
              <a:gd name="connsiteX6" fmla="*/ 1214627 w 1443036"/>
              <a:gd name="connsiteY6" fmla="*/ 399872 h 436158"/>
              <a:gd name="connsiteX7" fmla="*/ 1178341 w 1443036"/>
              <a:gd name="connsiteY7" fmla="*/ 436158 h 436158"/>
              <a:gd name="connsiteX8" fmla="*/ 1142055 w 1443036"/>
              <a:gd name="connsiteY8" fmla="*/ 399872 h 436158"/>
              <a:gd name="connsiteX9" fmla="*/ 1178341 w 1443036"/>
              <a:gd name="connsiteY9" fmla="*/ 363586 h 436158"/>
              <a:gd name="connsiteX10" fmla="*/ 949930 w 1443036"/>
              <a:gd name="connsiteY10" fmla="*/ 363586 h 436158"/>
              <a:gd name="connsiteX11" fmla="*/ 986216 w 1443036"/>
              <a:gd name="connsiteY11" fmla="*/ 399872 h 436158"/>
              <a:gd name="connsiteX12" fmla="*/ 949930 w 1443036"/>
              <a:gd name="connsiteY12" fmla="*/ 436158 h 436158"/>
              <a:gd name="connsiteX13" fmla="*/ 913644 w 1443036"/>
              <a:gd name="connsiteY13" fmla="*/ 399872 h 436158"/>
              <a:gd name="connsiteX14" fmla="*/ 949930 w 1443036"/>
              <a:gd name="connsiteY14" fmla="*/ 363586 h 436158"/>
              <a:gd name="connsiteX15" fmla="*/ 721519 w 1443036"/>
              <a:gd name="connsiteY15" fmla="*/ 363586 h 436158"/>
              <a:gd name="connsiteX16" fmla="*/ 757805 w 1443036"/>
              <a:gd name="connsiteY16" fmla="*/ 399872 h 436158"/>
              <a:gd name="connsiteX17" fmla="*/ 721519 w 1443036"/>
              <a:gd name="connsiteY17" fmla="*/ 436158 h 436158"/>
              <a:gd name="connsiteX18" fmla="*/ 685233 w 1443036"/>
              <a:gd name="connsiteY18" fmla="*/ 399872 h 436158"/>
              <a:gd name="connsiteX19" fmla="*/ 721519 w 1443036"/>
              <a:gd name="connsiteY19" fmla="*/ 363586 h 436158"/>
              <a:gd name="connsiteX20" fmla="*/ 493108 w 1443036"/>
              <a:gd name="connsiteY20" fmla="*/ 363586 h 436158"/>
              <a:gd name="connsiteX21" fmla="*/ 529394 w 1443036"/>
              <a:gd name="connsiteY21" fmla="*/ 399872 h 436158"/>
              <a:gd name="connsiteX22" fmla="*/ 493108 w 1443036"/>
              <a:gd name="connsiteY22" fmla="*/ 436158 h 436158"/>
              <a:gd name="connsiteX23" fmla="*/ 456822 w 1443036"/>
              <a:gd name="connsiteY23" fmla="*/ 399872 h 436158"/>
              <a:gd name="connsiteX24" fmla="*/ 493108 w 1443036"/>
              <a:gd name="connsiteY24" fmla="*/ 363586 h 436158"/>
              <a:gd name="connsiteX25" fmla="*/ 264697 w 1443036"/>
              <a:gd name="connsiteY25" fmla="*/ 363586 h 436158"/>
              <a:gd name="connsiteX26" fmla="*/ 300983 w 1443036"/>
              <a:gd name="connsiteY26" fmla="*/ 399872 h 436158"/>
              <a:gd name="connsiteX27" fmla="*/ 264697 w 1443036"/>
              <a:gd name="connsiteY27" fmla="*/ 436158 h 436158"/>
              <a:gd name="connsiteX28" fmla="*/ 228411 w 1443036"/>
              <a:gd name="connsiteY28" fmla="*/ 399872 h 436158"/>
              <a:gd name="connsiteX29" fmla="*/ 264697 w 1443036"/>
              <a:gd name="connsiteY29" fmla="*/ 363586 h 436158"/>
              <a:gd name="connsiteX30" fmla="*/ 36286 w 1443036"/>
              <a:gd name="connsiteY30" fmla="*/ 363586 h 436158"/>
              <a:gd name="connsiteX31" fmla="*/ 72572 w 1443036"/>
              <a:gd name="connsiteY31" fmla="*/ 399872 h 436158"/>
              <a:gd name="connsiteX32" fmla="*/ 36286 w 1443036"/>
              <a:gd name="connsiteY32" fmla="*/ 436158 h 436158"/>
              <a:gd name="connsiteX33" fmla="*/ 0 w 1443036"/>
              <a:gd name="connsiteY33" fmla="*/ 399872 h 436158"/>
              <a:gd name="connsiteX34" fmla="*/ 36286 w 1443036"/>
              <a:gd name="connsiteY34" fmla="*/ 363586 h 436158"/>
              <a:gd name="connsiteX35" fmla="*/ 1406750 w 1443036"/>
              <a:gd name="connsiteY35" fmla="*/ 181793 h 436158"/>
              <a:gd name="connsiteX36" fmla="*/ 1443036 w 1443036"/>
              <a:gd name="connsiteY36" fmla="*/ 218079 h 436158"/>
              <a:gd name="connsiteX37" fmla="*/ 1406750 w 1443036"/>
              <a:gd name="connsiteY37" fmla="*/ 254365 h 436158"/>
              <a:gd name="connsiteX38" fmla="*/ 1370464 w 1443036"/>
              <a:gd name="connsiteY38" fmla="*/ 218079 h 436158"/>
              <a:gd name="connsiteX39" fmla="*/ 1406750 w 1443036"/>
              <a:gd name="connsiteY39" fmla="*/ 181793 h 436158"/>
              <a:gd name="connsiteX40" fmla="*/ 1178341 w 1443036"/>
              <a:gd name="connsiteY40" fmla="*/ 181793 h 436158"/>
              <a:gd name="connsiteX41" fmla="*/ 1214627 w 1443036"/>
              <a:gd name="connsiteY41" fmla="*/ 218079 h 436158"/>
              <a:gd name="connsiteX42" fmla="*/ 1178341 w 1443036"/>
              <a:gd name="connsiteY42" fmla="*/ 254365 h 436158"/>
              <a:gd name="connsiteX43" fmla="*/ 1142055 w 1443036"/>
              <a:gd name="connsiteY43" fmla="*/ 218079 h 436158"/>
              <a:gd name="connsiteX44" fmla="*/ 1178341 w 1443036"/>
              <a:gd name="connsiteY44" fmla="*/ 181793 h 436158"/>
              <a:gd name="connsiteX45" fmla="*/ 949930 w 1443036"/>
              <a:gd name="connsiteY45" fmla="*/ 181793 h 436158"/>
              <a:gd name="connsiteX46" fmla="*/ 986216 w 1443036"/>
              <a:gd name="connsiteY46" fmla="*/ 218079 h 436158"/>
              <a:gd name="connsiteX47" fmla="*/ 949930 w 1443036"/>
              <a:gd name="connsiteY47" fmla="*/ 254365 h 436158"/>
              <a:gd name="connsiteX48" fmla="*/ 913644 w 1443036"/>
              <a:gd name="connsiteY48" fmla="*/ 218079 h 436158"/>
              <a:gd name="connsiteX49" fmla="*/ 949930 w 1443036"/>
              <a:gd name="connsiteY49" fmla="*/ 181793 h 436158"/>
              <a:gd name="connsiteX50" fmla="*/ 721519 w 1443036"/>
              <a:gd name="connsiteY50" fmla="*/ 181793 h 436158"/>
              <a:gd name="connsiteX51" fmla="*/ 757805 w 1443036"/>
              <a:gd name="connsiteY51" fmla="*/ 218079 h 436158"/>
              <a:gd name="connsiteX52" fmla="*/ 721519 w 1443036"/>
              <a:gd name="connsiteY52" fmla="*/ 254365 h 436158"/>
              <a:gd name="connsiteX53" fmla="*/ 685233 w 1443036"/>
              <a:gd name="connsiteY53" fmla="*/ 218079 h 436158"/>
              <a:gd name="connsiteX54" fmla="*/ 721519 w 1443036"/>
              <a:gd name="connsiteY54" fmla="*/ 181793 h 436158"/>
              <a:gd name="connsiteX55" fmla="*/ 493108 w 1443036"/>
              <a:gd name="connsiteY55" fmla="*/ 181793 h 436158"/>
              <a:gd name="connsiteX56" fmla="*/ 529394 w 1443036"/>
              <a:gd name="connsiteY56" fmla="*/ 218079 h 436158"/>
              <a:gd name="connsiteX57" fmla="*/ 493108 w 1443036"/>
              <a:gd name="connsiteY57" fmla="*/ 254365 h 436158"/>
              <a:gd name="connsiteX58" fmla="*/ 456822 w 1443036"/>
              <a:gd name="connsiteY58" fmla="*/ 218079 h 436158"/>
              <a:gd name="connsiteX59" fmla="*/ 493108 w 1443036"/>
              <a:gd name="connsiteY59" fmla="*/ 181793 h 436158"/>
              <a:gd name="connsiteX60" fmla="*/ 264697 w 1443036"/>
              <a:gd name="connsiteY60" fmla="*/ 181793 h 436158"/>
              <a:gd name="connsiteX61" fmla="*/ 300983 w 1443036"/>
              <a:gd name="connsiteY61" fmla="*/ 218079 h 436158"/>
              <a:gd name="connsiteX62" fmla="*/ 264697 w 1443036"/>
              <a:gd name="connsiteY62" fmla="*/ 254365 h 436158"/>
              <a:gd name="connsiteX63" fmla="*/ 228411 w 1443036"/>
              <a:gd name="connsiteY63" fmla="*/ 218079 h 436158"/>
              <a:gd name="connsiteX64" fmla="*/ 264697 w 1443036"/>
              <a:gd name="connsiteY64" fmla="*/ 181793 h 436158"/>
              <a:gd name="connsiteX65" fmla="*/ 36286 w 1443036"/>
              <a:gd name="connsiteY65" fmla="*/ 181793 h 436158"/>
              <a:gd name="connsiteX66" fmla="*/ 72572 w 1443036"/>
              <a:gd name="connsiteY66" fmla="*/ 218079 h 436158"/>
              <a:gd name="connsiteX67" fmla="*/ 36286 w 1443036"/>
              <a:gd name="connsiteY67" fmla="*/ 254365 h 436158"/>
              <a:gd name="connsiteX68" fmla="*/ 0 w 1443036"/>
              <a:gd name="connsiteY68" fmla="*/ 218079 h 436158"/>
              <a:gd name="connsiteX69" fmla="*/ 36286 w 1443036"/>
              <a:gd name="connsiteY69" fmla="*/ 181793 h 436158"/>
              <a:gd name="connsiteX70" fmla="*/ 1406750 w 1443036"/>
              <a:gd name="connsiteY70" fmla="*/ 0 h 436158"/>
              <a:gd name="connsiteX71" fmla="*/ 1443036 w 1443036"/>
              <a:gd name="connsiteY71" fmla="*/ 36286 h 436158"/>
              <a:gd name="connsiteX72" fmla="*/ 1406750 w 1443036"/>
              <a:gd name="connsiteY72" fmla="*/ 72572 h 436158"/>
              <a:gd name="connsiteX73" fmla="*/ 1370464 w 1443036"/>
              <a:gd name="connsiteY73" fmla="*/ 36286 h 436158"/>
              <a:gd name="connsiteX74" fmla="*/ 1406750 w 1443036"/>
              <a:gd name="connsiteY74" fmla="*/ 0 h 436158"/>
              <a:gd name="connsiteX75" fmla="*/ 1178341 w 1443036"/>
              <a:gd name="connsiteY75" fmla="*/ 0 h 436158"/>
              <a:gd name="connsiteX76" fmla="*/ 1214627 w 1443036"/>
              <a:gd name="connsiteY76" fmla="*/ 36286 h 436158"/>
              <a:gd name="connsiteX77" fmla="*/ 1178341 w 1443036"/>
              <a:gd name="connsiteY77" fmla="*/ 72572 h 436158"/>
              <a:gd name="connsiteX78" fmla="*/ 1142055 w 1443036"/>
              <a:gd name="connsiteY78" fmla="*/ 36286 h 436158"/>
              <a:gd name="connsiteX79" fmla="*/ 1178341 w 1443036"/>
              <a:gd name="connsiteY79" fmla="*/ 0 h 436158"/>
              <a:gd name="connsiteX80" fmla="*/ 949930 w 1443036"/>
              <a:gd name="connsiteY80" fmla="*/ 0 h 436158"/>
              <a:gd name="connsiteX81" fmla="*/ 986216 w 1443036"/>
              <a:gd name="connsiteY81" fmla="*/ 36286 h 436158"/>
              <a:gd name="connsiteX82" fmla="*/ 949930 w 1443036"/>
              <a:gd name="connsiteY82" fmla="*/ 72572 h 436158"/>
              <a:gd name="connsiteX83" fmla="*/ 913644 w 1443036"/>
              <a:gd name="connsiteY83" fmla="*/ 36286 h 436158"/>
              <a:gd name="connsiteX84" fmla="*/ 949930 w 1443036"/>
              <a:gd name="connsiteY84" fmla="*/ 0 h 436158"/>
              <a:gd name="connsiteX85" fmla="*/ 721519 w 1443036"/>
              <a:gd name="connsiteY85" fmla="*/ 0 h 436158"/>
              <a:gd name="connsiteX86" fmla="*/ 757805 w 1443036"/>
              <a:gd name="connsiteY86" fmla="*/ 36286 h 436158"/>
              <a:gd name="connsiteX87" fmla="*/ 721519 w 1443036"/>
              <a:gd name="connsiteY87" fmla="*/ 72572 h 436158"/>
              <a:gd name="connsiteX88" fmla="*/ 685233 w 1443036"/>
              <a:gd name="connsiteY88" fmla="*/ 36286 h 436158"/>
              <a:gd name="connsiteX89" fmla="*/ 721519 w 1443036"/>
              <a:gd name="connsiteY89" fmla="*/ 0 h 436158"/>
              <a:gd name="connsiteX90" fmla="*/ 493108 w 1443036"/>
              <a:gd name="connsiteY90" fmla="*/ 0 h 436158"/>
              <a:gd name="connsiteX91" fmla="*/ 529394 w 1443036"/>
              <a:gd name="connsiteY91" fmla="*/ 36286 h 436158"/>
              <a:gd name="connsiteX92" fmla="*/ 493108 w 1443036"/>
              <a:gd name="connsiteY92" fmla="*/ 72572 h 436158"/>
              <a:gd name="connsiteX93" fmla="*/ 456822 w 1443036"/>
              <a:gd name="connsiteY93" fmla="*/ 36286 h 436158"/>
              <a:gd name="connsiteX94" fmla="*/ 493108 w 1443036"/>
              <a:gd name="connsiteY94" fmla="*/ 0 h 436158"/>
              <a:gd name="connsiteX95" fmla="*/ 264697 w 1443036"/>
              <a:gd name="connsiteY95" fmla="*/ 0 h 436158"/>
              <a:gd name="connsiteX96" fmla="*/ 300983 w 1443036"/>
              <a:gd name="connsiteY96" fmla="*/ 36286 h 436158"/>
              <a:gd name="connsiteX97" fmla="*/ 264697 w 1443036"/>
              <a:gd name="connsiteY97" fmla="*/ 72572 h 436158"/>
              <a:gd name="connsiteX98" fmla="*/ 228411 w 1443036"/>
              <a:gd name="connsiteY98" fmla="*/ 36286 h 436158"/>
              <a:gd name="connsiteX99" fmla="*/ 264697 w 1443036"/>
              <a:gd name="connsiteY99" fmla="*/ 0 h 436158"/>
              <a:gd name="connsiteX100" fmla="*/ 36286 w 1443036"/>
              <a:gd name="connsiteY100" fmla="*/ 0 h 436158"/>
              <a:gd name="connsiteX101" fmla="*/ 72572 w 1443036"/>
              <a:gd name="connsiteY101" fmla="*/ 36286 h 436158"/>
              <a:gd name="connsiteX102" fmla="*/ 36286 w 1443036"/>
              <a:gd name="connsiteY102" fmla="*/ 72572 h 436158"/>
              <a:gd name="connsiteX103" fmla="*/ 0 w 1443036"/>
              <a:gd name="connsiteY103" fmla="*/ 36286 h 436158"/>
              <a:gd name="connsiteX104" fmla="*/ 36286 w 1443036"/>
              <a:gd name="connsiteY104" fmla="*/ 0 h 43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443036" h="436158">
                <a:moveTo>
                  <a:pt x="1406750" y="363586"/>
                </a:moveTo>
                <a:cubicBezTo>
                  <a:pt x="1426790" y="363586"/>
                  <a:pt x="1443036" y="379832"/>
                  <a:pt x="1443036" y="399872"/>
                </a:cubicBezTo>
                <a:cubicBezTo>
                  <a:pt x="1443036" y="419912"/>
                  <a:pt x="1426790" y="436158"/>
                  <a:pt x="1406750" y="436158"/>
                </a:cubicBezTo>
                <a:cubicBezTo>
                  <a:pt x="1386710" y="436158"/>
                  <a:pt x="1370464" y="419912"/>
                  <a:pt x="1370464" y="399872"/>
                </a:cubicBezTo>
                <a:cubicBezTo>
                  <a:pt x="1370464" y="379832"/>
                  <a:pt x="1386710" y="363586"/>
                  <a:pt x="1406750" y="363586"/>
                </a:cubicBezTo>
                <a:close/>
                <a:moveTo>
                  <a:pt x="1178341" y="363586"/>
                </a:moveTo>
                <a:cubicBezTo>
                  <a:pt x="1198381" y="363586"/>
                  <a:pt x="1214627" y="379832"/>
                  <a:pt x="1214627" y="399872"/>
                </a:cubicBezTo>
                <a:cubicBezTo>
                  <a:pt x="1214627" y="419912"/>
                  <a:pt x="1198381" y="436158"/>
                  <a:pt x="1178341" y="436158"/>
                </a:cubicBezTo>
                <a:cubicBezTo>
                  <a:pt x="1158301" y="436158"/>
                  <a:pt x="1142055" y="419912"/>
                  <a:pt x="1142055" y="399872"/>
                </a:cubicBezTo>
                <a:cubicBezTo>
                  <a:pt x="1142055" y="379832"/>
                  <a:pt x="1158301" y="363586"/>
                  <a:pt x="1178341" y="363586"/>
                </a:cubicBezTo>
                <a:close/>
                <a:moveTo>
                  <a:pt x="949930" y="363586"/>
                </a:moveTo>
                <a:cubicBezTo>
                  <a:pt x="969970" y="363586"/>
                  <a:pt x="986216" y="379832"/>
                  <a:pt x="986216" y="399872"/>
                </a:cubicBezTo>
                <a:cubicBezTo>
                  <a:pt x="986216" y="419912"/>
                  <a:pt x="969970" y="436158"/>
                  <a:pt x="949930" y="436158"/>
                </a:cubicBezTo>
                <a:cubicBezTo>
                  <a:pt x="929890" y="436158"/>
                  <a:pt x="913644" y="419912"/>
                  <a:pt x="913644" y="399872"/>
                </a:cubicBezTo>
                <a:cubicBezTo>
                  <a:pt x="913644" y="379832"/>
                  <a:pt x="929890" y="363586"/>
                  <a:pt x="949930" y="363586"/>
                </a:cubicBezTo>
                <a:close/>
                <a:moveTo>
                  <a:pt x="721519" y="363586"/>
                </a:moveTo>
                <a:cubicBezTo>
                  <a:pt x="741559" y="363586"/>
                  <a:pt x="757805" y="379832"/>
                  <a:pt x="757805" y="399872"/>
                </a:cubicBezTo>
                <a:cubicBezTo>
                  <a:pt x="757805" y="419912"/>
                  <a:pt x="741559" y="436158"/>
                  <a:pt x="721519" y="436158"/>
                </a:cubicBezTo>
                <a:cubicBezTo>
                  <a:pt x="701479" y="436158"/>
                  <a:pt x="685233" y="419912"/>
                  <a:pt x="685233" y="399872"/>
                </a:cubicBezTo>
                <a:cubicBezTo>
                  <a:pt x="685233" y="379832"/>
                  <a:pt x="701479" y="363586"/>
                  <a:pt x="721519" y="363586"/>
                </a:cubicBezTo>
                <a:close/>
                <a:moveTo>
                  <a:pt x="493108" y="363586"/>
                </a:moveTo>
                <a:cubicBezTo>
                  <a:pt x="513148" y="363586"/>
                  <a:pt x="529394" y="379832"/>
                  <a:pt x="529394" y="399872"/>
                </a:cubicBezTo>
                <a:cubicBezTo>
                  <a:pt x="529394" y="419912"/>
                  <a:pt x="513148" y="436158"/>
                  <a:pt x="493108" y="436158"/>
                </a:cubicBezTo>
                <a:cubicBezTo>
                  <a:pt x="473068" y="436158"/>
                  <a:pt x="456822" y="419912"/>
                  <a:pt x="456822" y="399872"/>
                </a:cubicBezTo>
                <a:cubicBezTo>
                  <a:pt x="456822" y="379832"/>
                  <a:pt x="473068" y="363586"/>
                  <a:pt x="493108" y="363586"/>
                </a:cubicBezTo>
                <a:close/>
                <a:moveTo>
                  <a:pt x="264697" y="363586"/>
                </a:moveTo>
                <a:cubicBezTo>
                  <a:pt x="284737" y="363586"/>
                  <a:pt x="300983" y="379832"/>
                  <a:pt x="300983" y="399872"/>
                </a:cubicBezTo>
                <a:cubicBezTo>
                  <a:pt x="300983" y="419912"/>
                  <a:pt x="284737" y="436158"/>
                  <a:pt x="264697" y="436158"/>
                </a:cubicBezTo>
                <a:cubicBezTo>
                  <a:pt x="244657" y="436158"/>
                  <a:pt x="228411" y="419912"/>
                  <a:pt x="228411" y="399872"/>
                </a:cubicBezTo>
                <a:cubicBezTo>
                  <a:pt x="228411" y="379832"/>
                  <a:pt x="244657" y="363586"/>
                  <a:pt x="264697" y="363586"/>
                </a:cubicBezTo>
                <a:close/>
                <a:moveTo>
                  <a:pt x="36286" y="363586"/>
                </a:moveTo>
                <a:cubicBezTo>
                  <a:pt x="56326" y="363586"/>
                  <a:pt x="72572" y="379832"/>
                  <a:pt x="72572" y="399872"/>
                </a:cubicBezTo>
                <a:cubicBezTo>
                  <a:pt x="72572" y="419912"/>
                  <a:pt x="56326" y="436158"/>
                  <a:pt x="36286" y="436158"/>
                </a:cubicBezTo>
                <a:cubicBezTo>
                  <a:pt x="16246" y="436158"/>
                  <a:pt x="0" y="419912"/>
                  <a:pt x="0" y="399872"/>
                </a:cubicBezTo>
                <a:cubicBezTo>
                  <a:pt x="0" y="379832"/>
                  <a:pt x="16246" y="363586"/>
                  <a:pt x="36286" y="363586"/>
                </a:cubicBezTo>
                <a:close/>
                <a:moveTo>
                  <a:pt x="1406750" y="181793"/>
                </a:moveTo>
                <a:cubicBezTo>
                  <a:pt x="1426790" y="181793"/>
                  <a:pt x="1443036" y="198039"/>
                  <a:pt x="1443036" y="218079"/>
                </a:cubicBezTo>
                <a:cubicBezTo>
                  <a:pt x="1443036" y="238119"/>
                  <a:pt x="1426790" y="254365"/>
                  <a:pt x="1406750" y="254365"/>
                </a:cubicBezTo>
                <a:cubicBezTo>
                  <a:pt x="1386710" y="254365"/>
                  <a:pt x="1370464" y="238119"/>
                  <a:pt x="1370464" y="218079"/>
                </a:cubicBezTo>
                <a:cubicBezTo>
                  <a:pt x="1370464" y="198039"/>
                  <a:pt x="1386710" y="181793"/>
                  <a:pt x="1406750" y="181793"/>
                </a:cubicBezTo>
                <a:close/>
                <a:moveTo>
                  <a:pt x="1178341" y="181793"/>
                </a:moveTo>
                <a:cubicBezTo>
                  <a:pt x="1198381" y="181793"/>
                  <a:pt x="1214627" y="198039"/>
                  <a:pt x="1214627" y="218079"/>
                </a:cubicBezTo>
                <a:cubicBezTo>
                  <a:pt x="1214627" y="238119"/>
                  <a:pt x="1198381" y="254365"/>
                  <a:pt x="1178341" y="254365"/>
                </a:cubicBezTo>
                <a:cubicBezTo>
                  <a:pt x="1158301" y="254365"/>
                  <a:pt x="1142055" y="238119"/>
                  <a:pt x="1142055" y="218079"/>
                </a:cubicBezTo>
                <a:cubicBezTo>
                  <a:pt x="1142055" y="198039"/>
                  <a:pt x="1158301" y="181793"/>
                  <a:pt x="1178341" y="181793"/>
                </a:cubicBezTo>
                <a:close/>
                <a:moveTo>
                  <a:pt x="949930" y="181793"/>
                </a:moveTo>
                <a:cubicBezTo>
                  <a:pt x="969970" y="181793"/>
                  <a:pt x="986216" y="198039"/>
                  <a:pt x="986216" y="218079"/>
                </a:cubicBezTo>
                <a:cubicBezTo>
                  <a:pt x="986216" y="238119"/>
                  <a:pt x="969970" y="254365"/>
                  <a:pt x="949930" y="254365"/>
                </a:cubicBezTo>
                <a:cubicBezTo>
                  <a:pt x="929890" y="254365"/>
                  <a:pt x="913644" y="238119"/>
                  <a:pt x="913644" y="218079"/>
                </a:cubicBezTo>
                <a:cubicBezTo>
                  <a:pt x="913644" y="198039"/>
                  <a:pt x="929890" y="181793"/>
                  <a:pt x="949930" y="181793"/>
                </a:cubicBezTo>
                <a:close/>
                <a:moveTo>
                  <a:pt x="721519" y="181793"/>
                </a:moveTo>
                <a:cubicBezTo>
                  <a:pt x="741559" y="181793"/>
                  <a:pt x="757805" y="198039"/>
                  <a:pt x="757805" y="218079"/>
                </a:cubicBezTo>
                <a:cubicBezTo>
                  <a:pt x="757805" y="238119"/>
                  <a:pt x="741559" y="254365"/>
                  <a:pt x="721519" y="254365"/>
                </a:cubicBezTo>
                <a:cubicBezTo>
                  <a:pt x="701479" y="254365"/>
                  <a:pt x="685233" y="238119"/>
                  <a:pt x="685233" y="218079"/>
                </a:cubicBezTo>
                <a:cubicBezTo>
                  <a:pt x="685233" y="198039"/>
                  <a:pt x="701479" y="181793"/>
                  <a:pt x="721519" y="181793"/>
                </a:cubicBezTo>
                <a:close/>
                <a:moveTo>
                  <a:pt x="493108" y="181793"/>
                </a:moveTo>
                <a:cubicBezTo>
                  <a:pt x="513148" y="181793"/>
                  <a:pt x="529394" y="198039"/>
                  <a:pt x="529394" y="218079"/>
                </a:cubicBezTo>
                <a:cubicBezTo>
                  <a:pt x="529394" y="238119"/>
                  <a:pt x="513148" y="254365"/>
                  <a:pt x="493108" y="254365"/>
                </a:cubicBezTo>
                <a:cubicBezTo>
                  <a:pt x="473068" y="254365"/>
                  <a:pt x="456822" y="238119"/>
                  <a:pt x="456822" y="218079"/>
                </a:cubicBezTo>
                <a:cubicBezTo>
                  <a:pt x="456822" y="198039"/>
                  <a:pt x="473068" y="181793"/>
                  <a:pt x="493108" y="181793"/>
                </a:cubicBezTo>
                <a:close/>
                <a:moveTo>
                  <a:pt x="264697" y="181793"/>
                </a:moveTo>
                <a:cubicBezTo>
                  <a:pt x="284737" y="181793"/>
                  <a:pt x="300983" y="198039"/>
                  <a:pt x="300983" y="218079"/>
                </a:cubicBezTo>
                <a:cubicBezTo>
                  <a:pt x="300983" y="238119"/>
                  <a:pt x="284737" y="254365"/>
                  <a:pt x="264697" y="254365"/>
                </a:cubicBezTo>
                <a:cubicBezTo>
                  <a:pt x="244657" y="254365"/>
                  <a:pt x="228411" y="238119"/>
                  <a:pt x="228411" y="218079"/>
                </a:cubicBezTo>
                <a:cubicBezTo>
                  <a:pt x="228411" y="198039"/>
                  <a:pt x="244657" y="181793"/>
                  <a:pt x="264697" y="181793"/>
                </a:cubicBezTo>
                <a:close/>
                <a:moveTo>
                  <a:pt x="36286" y="181793"/>
                </a:moveTo>
                <a:cubicBezTo>
                  <a:pt x="56326" y="181793"/>
                  <a:pt x="72572" y="198039"/>
                  <a:pt x="72572" y="218079"/>
                </a:cubicBezTo>
                <a:cubicBezTo>
                  <a:pt x="72572" y="238119"/>
                  <a:pt x="56326" y="254365"/>
                  <a:pt x="36286" y="254365"/>
                </a:cubicBezTo>
                <a:cubicBezTo>
                  <a:pt x="16246" y="254365"/>
                  <a:pt x="0" y="238119"/>
                  <a:pt x="0" y="218079"/>
                </a:cubicBezTo>
                <a:cubicBezTo>
                  <a:pt x="0" y="198039"/>
                  <a:pt x="16246" y="181793"/>
                  <a:pt x="36286" y="181793"/>
                </a:cubicBezTo>
                <a:close/>
                <a:moveTo>
                  <a:pt x="1406750" y="0"/>
                </a:moveTo>
                <a:cubicBezTo>
                  <a:pt x="1426790" y="0"/>
                  <a:pt x="1443036" y="16246"/>
                  <a:pt x="1443036" y="36286"/>
                </a:cubicBezTo>
                <a:cubicBezTo>
                  <a:pt x="1443036" y="56326"/>
                  <a:pt x="1426790" y="72572"/>
                  <a:pt x="1406750" y="72572"/>
                </a:cubicBezTo>
                <a:cubicBezTo>
                  <a:pt x="1386710" y="72572"/>
                  <a:pt x="1370464" y="56326"/>
                  <a:pt x="1370464" y="36286"/>
                </a:cubicBezTo>
                <a:cubicBezTo>
                  <a:pt x="1370464" y="16246"/>
                  <a:pt x="1386710" y="0"/>
                  <a:pt x="1406750" y="0"/>
                </a:cubicBezTo>
                <a:close/>
                <a:moveTo>
                  <a:pt x="1178341" y="0"/>
                </a:moveTo>
                <a:cubicBezTo>
                  <a:pt x="1198381" y="0"/>
                  <a:pt x="1214627" y="16246"/>
                  <a:pt x="1214627" y="36286"/>
                </a:cubicBezTo>
                <a:cubicBezTo>
                  <a:pt x="1214627" y="56326"/>
                  <a:pt x="1198381" y="72572"/>
                  <a:pt x="1178341" y="72572"/>
                </a:cubicBezTo>
                <a:cubicBezTo>
                  <a:pt x="1158301" y="72572"/>
                  <a:pt x="1142055" y="56326"/>
                  <a:pt x="1142055" y="36286"/>
                </a:cubicBezTo>
                <a:cubicBezTo>
                  <a:pt x="1142055" y="16246"/>
                  <a:pt x="1158301" y="0"/>
                  <a:pt x="1178341" y="0"/>
                </a:cubicBezTo>
                <a:close/>
                <a:moveTo>
                  <a:pt x="949930" y="0"/>
                </a:moveTo>
                <a:cubicBezTo>
                  <a:pt x="969970" y="0"/>
                  <a:pt x="986216" y="16246"/>
                  <a:pt x="986216" y="36286"/>
                </a:cubicBezTo>
                <a:cubicBezTo>
                  <a:pt x="986216" y="56326"/>
                  <a:pt x="969970" y="72572"/>
                  <a:pt x="949930" y="72572"/>
                </a:cubicBezTo>
                <a:cubicBezTo>
                  <a:pt x="929890" y="72572"/>
                  <a:pt x="913644" y="56326"/>
                  <a:pt x="913644" y="36286"/>
                </a:cubicBezTo>
                <a:cubicBezTo>
                  <a:pt x="913644" y="16246"/>
                  <a:pt x="929890" y="0"/>
                  <a:pt x="949930" y="0"/>
                </a:cubicBezTo>
                <a:close/>
                <a:moveTo>
                  <a:pt x="721519" y="0"/>
                </a:moveTo>
                <a:cubicBezTo>
                  <a:pt x="741559" y="0"/>
                  <a:pt x="757805" y="16246"/>
                  <a:pt x="757805" y="36286"/>
                </a:cubicBezTo>
                <a:cubicBezTo>
                  <a:pt x="757805" y="56326"/>
                  <a:pt x="741559" y="72572"/>
                  <a:pt x="721519" y="72572"/>
                </a:cubicBezTo>
                <a:cubicBezTo>
                  <a:pt x="701479" y="72572"/>
                  <a:pt x="685233" y="56326"/>
                  <a:pt x="685233" y="36286"/>
                </a:cubicBezTo>
                <a:cubicBezTo>
                  <a:pt x="685233" y="16246"/>
                  <a:pt x="701479" y="0"/>
                  <a:pt x="721519" y="0"/>
                </a:cubicBezTo>
                <a:close/>
                <a:moveTo>
                  <a:pt x="493108" y="0"/>
                </a:moveTo>
                <a:cubicBezTo>
                  <a:pt x="513148" y="0"/>
                  <a:pt x="529394" y="16246"/>
                  <a:pt x="529394" y="36286"/>
                </a:cubicBezTo>
                <a:cubicBezTo>
                  <a:pt x="529394" y="56326"/>
                  <a:pt x="513148" y="72572"/>
                  <a:pt x="493108" y="72572"/>
                </a:cubicBezTo>
                <a:cubicBezTo>
                  <a:pt x="473068" y="72572"/>
                  <a:pt x="456822" y="56326"/>
                  <a:pt x="456822" y="36286"/>
                </a:cubicBezTo>
                <a:cubicBezTo>
                  <a:pt x="456822" y="16246"/>
                  <a:pt x="473068" y="0"/>
                  <a:pt x="493108" y="0"/>
                </a:cubicBezTo>
                <a:close/>
                <a:moveTo>
                  <a:pt x="264697" y="0"/>
                </a:moveTo>
                <a:cubicBezTo>
                  <a:pt x="284737" y="0"/>
                  <a:pt x="300983" y="16246"/>
                  <a:pt x="300983" y="36286"/>
                </a:cubicBezTo>
                <a:cubicBezTo>
                  <a:pt x="300983" y="56326"/>
                  <a:pt x="284737" y="72572"/>
                  <a:pt x="264697" y="72572"/>
                </a:cubicBezTo>
                <a:cubicBezTo>
                  <a:pt x="244657" y="72572"/>
                  <a:pt x="228411" y="56326"/>
                  <a:pt x="228411" y="36286"/>
                </a:cubicBezTo>
                <a:cubicBezTo>
                  <a:pt x="228411" y="16246"/>
                  <a:pt x="244657" y="0"/>
                  <a:pt x="264697" y="0"/>
                </a:cubicBezTo>
                <a:close/>
                <a:moveTo>
                  <a:pt x="36286" y="0"/>
                </a:moveTo>
                <a:cubicBezTo>
                  <a:pt x="56326" y="0"/>
                  <a:pt x="72572" y="16246"/>
                  <a:pt x="72572" y="36286"/>
                </a:cubicBezTo>
                <a:cubicBezTo>
                  <a:pt x="72572" y="56326"/>
                  <a:pt x="56326" y="72572"/>
                  <a:pt x="36286" y="72572"/>
                </a:cubicBezTo>
                <a:cubicBezTo>
                  <a:pt x="16246" y="72572"/>
                  <a:pt x="0" y="56326"/>
                  <a:pt x="0" y="36286"/>
                </a:cubicBezTo>
                <a:cubicBezTo>
                  <a:pt x="0" y="16246"/>
                  <a:pt x="16246" y="0"/>
                  <a:pt x="3628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alpha val="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" contrast="20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49" r="16587" b="7948"/>
          <a:stretch>
            <a:fillRect/>
          </a:stretch>
        </p:blipFill>
        <p:spPr>
          <a:xfrm>
            <a:off x="6824419" y="1138759"/>
            <a:ext cx="4643691" cy="4572941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>
            <p:custDataLst>
              <p:tags r:id="rId9"/>
            </p:custDataLst>
          </p:nvPr>
        </p:nvSpPr>
        <p:spPr>
          <a:xfrm>
            <a:off x="1089479" y="1299110"/>
            <a:ext cx="505959" cy="97890"/>
          </a:xfrm>
          <a:custGeom>
            <a:avLst/>
            <a:gdLst>
              <a:gd name="connsiteX0" fmla="*/ 539750 w 597556"/>
              <a:gd name="connsiteY0" fmla="*/ 0 h 115612"/>
              <a:gd name="connsiteX1" fmla="*/ 597556 w 597556"/>
              <a:gd name="connsiteY1" fmla="*/ 57806 h 115612"/>
              <a:gd name="connsiteX2" fmla="*/ 539750 w 597556"/>
              <a:gd name="connsiteY2" fmla="*/ 115612 h 115612"/>
              <a:gd name="connsiteX3" fmla="*/ 481944 w 597556"/>
              <a:gd name="connsiteY3" fmla="*/ 57806 h 115612"/>
              <a:gd name="connsiteX4" fmla="*/ 539750 w 597556"/>
              <a:gd name="connsiteY4" fmla="*/ 0 h 115612"/>
              <a:gd name="connsiteX5" fmla="*/ 298778 w 597556"/>
              <a:gd name="connsiteY5" fmla="*/ 0 h 115612"/>
              <a:gd name="connsiteX6" fmla="*/ 356584 w 597556"/>
              <a:gd name="connsiteY6" fmla="*/ 57806 h 115612"/>
              <a:gd name="connsiteX7" fmla="*/ 298778 w 597556"/>
              <a:gd name="connsiteY7" fmla="*/ 115612 h 115612"/>
              <a:gd name="connsiteX8" fmla="*/ 240972 w 597556"/>
              <a:gd name="connsiteY8" fmla="*/ 57806 h 115612"/>
              <a:gd name="connsiteX9" fmla="*/ 298778 w 597556"/>
              <a:gd name="connsiteY9" fmla="*/ 0 h 115612"/>
              <a:gd name="connsiteX10" fmla="*/ 57806 w 597556"/>
              <a:gd name="connsiteY10" fmla="*/ 0 h 115612"/>
              <a:gd name="connsiteX11" fmla="*/ 115612 w 597556"/>
              <a:gd name="connsiteY11" fmla="*/ 57806 h 115612"/>
              <a:gd name="connsiteX12" fmla="*/ 57806 w 597556"/>
              <a:gd name="connsiteY12" fmla="*/ 115612 h 115612"/>
              <a:gd name="connsiteX13" fmla="*/ 0 w 597556"/>
              <a:gd name="connsiteY13" fmla="*/ 57806 h 115612"/>
              <a:gd name="connsiteX14" fmla="*/ 57806 w 597556"/>
              <a:gd name="connsiteY14" fmla="*/ 0 h 1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7556" h="115612">
                <a:moveTo>
                  <a:pt x="539750" y="0"/>
                </a:moveTo>
                <a:cubicBezTo>
                  <a:pt x="571675" y="0"/>
                  <a:pt x="597556" y="25881"/>
                  <a:pt x="597556" y="57806"/>
                </a:cubicBezTo>
                <a:cubicBezTo>
                  <a:pt x="597556" y="89731"/>
                  <a:pt x="571675" y="115612"/>
                  <a:pt x="539750" y="115612"/>
                </a:cubicBezTo>
                <a:cubicBezTo>
                  <a:pt x="507825" y="115612"/>
                  <a:pt x="481944" y="89731"/>
                  <a:pt x="481944" y="57806"/>
                </a:cubicBezTo>
                <a:cubicBezTo>
                  <a:pt x="481944" y="25881"/>
                  <a:pt x="507825" y="0"/>
                  <a:pt x="539750" y="0"/>
                </a:cubicBezTo>
                <a:close/>
                <a:moveTo>
                  <a:pt x="298778" y="0"/>
                </a:moveTo>
                <a:cubicBezTo>
                  <a:pt x="330703" y="0"/>
                  <a:pt x="356584" y="25881"/>
                  <a:pt x="356584" y="57806"/>
                </a:cubicBezTo>
                <a:cubicBezTo>
                  <a:pt x="356584" y="89731"/>
                  <a:pt x="330703" y="115612"/>
                  <a:pt x="298778" y="115612"/>
                </a:cubicBezTo>
                <a:cubicBezTo>
                  <a:pt x="266853" y="115612"/>
                  <a:pt x="240972" y="89731"/>
                  <a:pt x="240972" y="57806"/>
                </a:cubicBezTo>
                <a:cubicBezTo>
                  <a:pt x="240972" y="25881"/>
                  <a:pt x="266853" y="0"/>
                  <a:pt x="298778" y="0"/>
                </a:cubicBezTo>
                <a:close/>
                <a:moveTo>
                  <a:pt x="57806" y="0"/>
                </a:moveTo>
                <a:cubicBezTo>
                  <a:pt x="89731" y="0"/>
                  <a:pt x="115612" y="25881"/>
                  <a:pt x="115612" y="57806"/>
                </a:cubicBezTo>
                <a:cubicBezTo>
                  <a:pt x="115612" y="89731"/>
                  <a:pt x="89731" y="115612"/>
                  <a:pt x="57806" y="115612"/>
                </a:cubicBezTo>
                <a:cubicBezTo>
                  <a:pt x="25881" y="115612"/>
                  <a:pt x="0" y="89731"/>
                  <a:pt x="0" y="57806"/>
                </a:cubicBezTo>
                <a:cubicBezTo>
                  <a:pt x="0" y="25881"/>
                  <a:pt x="25881" y="0"/>
                  <a:pt x="578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任意多边形: 形状 14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378858" cy="1378858"/>
          </a:xfrm>
          <a:custGeom>
            <a:avLst/>
            <a:gdLst>
              <a:gd name="connsiteX0" fmla="*/ 1 w 2463654"/>
              <a:gd name="connsiteY0" fmla="*/ 0 h 2463652"/>
              <a:gd name="connsiteX1" fmla="*/ 2463654 w 2463654"/>
              <a:gd name="connsiteY1" fmla="*/ 0 h 2463652"/>
              <a:gd name="connsiteX2" fmla="*/ 0 w 2463654"/>
              <a:gd name="connsiteY2" fmla="*/ 2463652 h 2463652"/>
              <a:gd name="connsiteX3" fmla="*/ 1 w 2463654"/>
              <a:gd name="connsiteY3" fmla="*/ 0 h 2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654" h="2463652">
                <a:moveTo>
                  <a:pt x="1" y="0"/>
                </a:moveTo>
                <a:lnTo>
                  <a:pt x="2463654" y="0"/>
                </a:lnTo>
                <a:lnTo>
                  <a:pt x="0" y="2463652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任意多边形: 形状 15"/>
          <p:cNvSpPr/>
          <p:nvPr userDrawn="1">
            <p:custDataLst>
              <p:tags r:id="rId11"/>
            </p:custDataLst>
          </p:nvPr>
        </p:nvSpPr>
        <p:spPr>
          <a:xfrm flipH="1">
            <a:off x="9736788" y="1156928"/>
            <a:ext cx="1141782" cy="345103"/>
          </a:xfrm>
          <a:custGeom>
            <a:avLst/>
            <a:gdLst>
              <a:gd name="connsiteX0" fmla="*/ 1406750 w 1443036"/>
              <a:gd name="connsiteY0" fmla="*/ 363586 h 436158"/>
              <a:gd name="connsiteX1" fmla="*/ 1443036 w 1443036"/>
              <a:gd name="connsiteY1" fmla="*/ 399872 h 436158"/>
              <a:gd name="connsiteX2" fmla="*/ 1406750 w 1443036"/>
              <a:gd name="connsiteY2" fmla="*/ 436158 h 436158"/>
              <a:gd name="connsiteX3" fmla="*/ 1370464 w 1443036"/>
              <a:gd name="connsiteY3" fmla="*/ 399872 h 436158"/>
              <a:gd name="connsiteX4" fmla="*/ 1406750 w 1443036"/>
              <a:gd name="connsiteY4" fmla="*/ 363586 h 436158"/>
              <a:gd name="connsiteX5" fmla="*/ 1178341 w 1443036"/>
              <a:gd name="connsiteY5" fmla="*/ 363586 h 436158"/>
              <a:gd name="connsiteX6" fmla="*/ 1214627 w 1443036"/>
              <a:gd name="connsiteY6" fmla="*/ 399872 h 436158"/>
              <a:gd name="connsiteX7" fmla="*/ 1178341 w 1443036"/>
              <a:gd name="connsiteY7" fmla="*/ 436158 h 436158"/>
              <a:gd name="connsiteX8" fmla="*/ 1142055 w 1443036"/>
              <a:gd name="connsiteY8" fmla="*/ 399872 h 436158"/>
              <a:gd name="connsiteX9" fmla="*/ 1178341 w 1443036"/>
              <a:gd name="connsiteY9" fmla="*/ 363586 h 436158"/>
              <a:gd name="connsiteX10" fmla="*/ 949930 w 1443036"/>
              <a:gd name="connsiteY10" fmla="*/ 363586 h 436158"/>
              <a:gd name="connsiteX11" fmla="*/ 986216 w 1443036"/>
              <a:gd name="connsiteY11" fmla="*/ 399872 h 436158"/>
              <a:gd name="connsiteX12" fmla="*/ 949930 w 1443036"/>
              <a:gd name="connsiteY12" fmla="*/ 436158 h 436158"/>
              <a:gd name="connsiteX13" fmla="*/ 913644 w 1443036"/>
              <a:gd name="connsiteY13" fmla="*/ 399872 h 436158"/>
              <a:gd name="connsiteX14" fmla="*/ 949930 w 1443036"/>
              <a:gd name="connsiteY14" fmla="*/ 363586 h 436158"/>
              <a:gd name="connsiteX15" fmla="*/ 721519 w 1443036"/>
              <a:gd name="connsiteY15" fmla="*/ 363586 h 436158"/>
              <a:gd name="connsiteX16" fmla="*/ 757805 w 1443036"/>
              <a:gd name="connsiteY16" fmla="*/ 399872 h 436158"/>
              <a:gd name="connsiteX17" fmla="*/ 721519 w 1443036"/>
              <a:gd name="connsiteY17" fmla="*/ 436158 h 436158"/>
              <a:gd name="connsiteX18" fmla="*/ 685233 w 1443036"/>
              <a:gd name="connsiteY18" fmla="*/ 399872 h 436158"/>
              <a:gd name="connsiteX19" fmla="*/ 721519 w 1443036"/>
              <a:gd name="connsiteY19" fmla="*/ 363586 h 436158"/>
              <a:gd name="connsiteX20" fmla="*/ 493108 w 1443036"/>
              <a:gd name="connsiteY20" fmla="*/ 363586 h 436158"/>
              <a:gd name="connsiteX21" fmla="*/ 529394 w 1443036"/>
              <a:gd name="connsiteY21" fmla="*/ 399872 h 436158"/>
              <a:gd name="connsiteX22" fmla="*/ 493108 w 1443036"/>
              <a:gd name="connsiteY22" fmla="*/ 436158 h 436158"/>
              <a:gd name="connsiteX23" fmla="*/ 456822 w 1443036"/>
              <a:gd name="connsiteY23" fmla="*/ 399872 h 436158"/>
              <a:gd name="connsiteX24" fmla="*/ 493108 w 1443036"/>
              <a:gd name="connsiteY24" fmla="*/ 363586 h 436158"/>
              <a:gd name="connsiteX25" fmla="*/ 264697 w 1443036"/>
              <a:gd name="connsiteY25" fmla="*/ 363586 h 436158"/>
              <a:gd name="connsiteX26" fmla="*/ 300983 w 1443036"/>
              <a:gd name="connsiteY26" fmla="*/ 399872 h 436158"/>
              <a:gd name="connsiteX27" fmla="*/ 264697 w 1443036"/>
              <a:gd name="connsiteY27" fmla="*/ 436158 h 436158"/>
              <a:gd name="connsiteX28" fmla="*/ 228411 w 1443036"/>
              <a:gd name="connsiteY28" fmla="*/ 399872 h 436158"/>
              <a:gd name="connsiteX29" fmla="*/ 264697 w 1443036"/>
              <a:gd name="connsiteY29" fmla="*/ 363586 h 436158"/>
              <a:gd name="connsiteX30" fmla="*/ 36286 w 1443036"/>
              <a:gd name="connsiteY30" fmla="*/ 363586 h 436158"/>
              <a:gd name="connsiteX31" fmla="*/ 72572 w 1443036"/>
              <a:gd name="connsiteY31" fmla="*/ 399872 h 436158"/>
              <a:gd name="connsiteX32" fmla="*/ 36286 w 1443036"/>
              <a:gd name="connsiteY32" fmla="*/ 436158 h 436158"/>
              <a:gd name="connsiteX33" fmla="*/ 0 w 1443036"/>
              <a:gd name="connsiteY33" fmla="*/ 399872 h 436158"/>
              <a:gd name="connsiteX34" fmla="*/ 36286 w 1443036"/>
              <a:gd name="connsiteY34" fmla="*/ 363586 h 436158"/>
              <a:gd name="connsiteX35" fmla="*/ 1406750 w 1443036"/>
              <a:gd name="connsiteY35" fmla="*/ 181793 h 436158"/>
              <a:gd name="connsiteX36" fmla="*/ 1443036 w 1443036"/>
              <a:gd name="connsiteY36" fmla="*/ 218079 h 436158"/>
              <a:gd name="connsiteX37" fmla="*/ 1406750 w 1443036"/>
              <a:gd name="connsiteY37" fmla="*/ 254365 h 436158"/>
              <a:gd name="connsiteX38" fmla="*/ 1370464 w 1443036"/>
              <a:gd name="connsiteY38" fmla="*/ 218079 h 436158"/>
              <a:gd name="connsiteX39" fmla="*/ 1406750 w 1443036"/>
              <a:gd name="connsiteY39" fmla="*/ 181793 h 436158"/>
              <a:gd name="connsiteX40" fmla="*/ 1178341 w 1443036"/>
              <a:gd name="connsiteY40" fmla="*/ 181793 h 436158"/>
              <a:gd name="connsiteX41" fmla="*/ 1214627 w 1443036"/>
              <a:gd name="connsiteY41" fmla="*/ 218079 h 436158"/>
              <a:gd name="connsiteX42" fmla="*/ 1178341 w 1443036"/>
              <a:gd name="connsiteY42" fmla="*/ 254365 h 436158"/>
              <a:gd name="connsiteX43" fmla="*/ 1142055 w 1443036"/>
              <a:gd name="connsiteY43" fmla="*/ 218079 h 436158"/>
              <a:gd name="connsiteX44" fmla="*/ 1178341 w 1443036"/>
              <a:gd name="connsiteY44" fmla="*/ 181793 h 436158"/>
              <a:gd name="connsiteX45" fmla="*/ 949930 w 1443036"/>
              <a:gd name="connsiteY45" fmla="*/ 181793 h 436158"/>
              <a:gd name="connsiteX46" fmla="*/ 986216 w 1443036"/>
              <a:gd name="connsiteY46" fmla="*/ 218079 h 436158"/>
              <a:gd name="connsiteX47" fmla="*/ 949930 w 1443036"/>
              <a:gd name="connsiteY47" fmla="*/ 254365 h 436158"/>
              <a:gd name="connsiteX48" fmla="*/ 913644 w 1443036"/>
              <a:gd name="connsiteY48" fmla="*/ 218079 h 436158"/>
              <a:gd name="connsiteX49" fmla="*/ 949930 w 1443036"/>
              <a:gd name="connsiteY49" fmla="*/ 181793 h 436158"/>
              <a:gd name="connsiteX50" fmla="*/ 721519 w 1443036"/>
              <a:gd name="connsiteY50" fmla="*/ 181793 h 436158"/>
              <a:gd name="connsiteX51" fmla="*/ 757805 w 1443036"/>
              <a:gd name="connsiteY51" fmla="*/ 218079 h 436158"/>
              <a:gd name="connsiteX52" fmla="*/ 721519 w 1443036"/>
              <a:gd name="connsiteY52" fmla="*/ 254365 h 436158"/>
              <a:gd name="connsiteX53" fmla="*/ 685233 w 1443036"/>
              <a:gd name="connsiteY53" fmla="*/ 218079 h 436158"/>
              <a:gd name="connsiteX54" fmla="*/ 721519 w 1443036"/>
              <a:gd name="connsiteY54" fmla="*/ 181793 h 436158"/>
              <a:gd name="connsiteX55" fmla="*/ 493108 w 1443036"/>
              <a:gd name="connsiteY55" fmla="*/ 181793 h 436158"/>
              <a:gd name="connsiteX56" fmla="*/ 529394 w 1443036"/>
              <a:gd name="connsiteY56" fmla="*/ 218079 h 436158"/>
              <a:gd name="connsiteX57" fmla="*/ 493108 w 1443036"/>
              <a:gd name="connsiteY57" fmla="*/ 254365 h 436158"/>
              <a:gd name="connsiteX58" fmla="*/ 456822 w 1443036"/>
              <a:gd name="connsiteY58" fmla="*/ 218079 h 436158"/>
              <a:gd name="connsiteX59" fmla="*/ 493108 w 1443036"/>
              <a:gd name="connsiteY59" fmla="*/ 181793 h 436158"/>
              <a:gd name="connsiteX60" fmla="*/ 264697 w 1443036"/>
              <a:gd name="connsiteY60" fmla="*/ 181793 h 436158"/>
              <a:gd name="connsiteX61" fmla="*/ 300983 w 1443036"/>
              <a:gd name="connsiteY61" fmla="*/ 218079 h 436158"/>
              <a:gd name="connsiteX62" fmla="*/ 264697 w 1443036"/>
              <a:gd name="connsiteY62" fmla="*/ 254365 h 436158"/>
              <a:gd name="connsiteX63" fmla="*/ 228411 w 1443036"/>
              <a:gd name="connsiteY63" fmla="*/ 218079 h 436158"/>
              <a:gd name="connsiteX64" fmla="*/ 264697 w 1443036"/>
              <a:gd name="connsiteY64" fmla="*/ 181793 h 436158"/>
              <a:gd name="connsiteX65" fmla="*/ 36286 w 1443036"/>
              <a:gd name="connsiteY65" fmla="*/ 181793 h 436158"/>
              <a:gd name="connsiteX66" fmla="*/ 72572 w 1443036"/>
              <a:gd name="connsiteY66" fmla="*/ 218079 h 436158"/>
              <a:gd name="connsiteX67" fmla="*/ 36286 w 1443036"/>
              <a:gd name="connsiteY67" fmla="*/ 254365 h 436158"/>
              <a:gd name="connsiteX68" fmla="*/ 0 w 1443036"/>
              <a:gd name="connsiteY68" fmla="*/ 218079 h 436158"/>
              <a:gd name="connsiteX69" fmla="*/ 36286 w 1443036"/>
              <a:gd name="connsiteY69" fmla="*/ 181793 h 436158"/>
              <a:gd name="connsiteX70" fmla="*/ 1406750 w 1443036"/>
              <a:gd name="connsiteY70" fmla="*/ 0 h 436158"/>
              <a:gd name="connsiteX71" fmla="*/ 1443036 w 1443036"/>
              <a:gd name="connsiteY71" fmla="*/ 36286 h 436158"/>
              <a:gd name="connsiteX72" fmla="*/ 1406750 w 1443036"/>
              <a:gd name="connsiteY72" fmla="*/ 72572 h 436158"/>
              <a:gd name="connsiteX73" fmla="*/ 1370464 w 1443036"/>
              <a:gd name="connsiteY73" fmla="*/ 36286 h 436158"/>
              <a:gd name="connsiteX74" fmla="*/ 1406750 w 1443036"/>
              <a:gd name="connsiteY74" fmla="*/ 0 h 436158"/>
              <a:gd name="connsiteX75" fmla="*/ 1178341 w 1443036"/>
              <a:gd name="connsiteY75" fmla="*/ 0 h 436158"/>
              <a:gd name="connsiteX76" fmla="*/ 1214627 w 1443036"/>
              <a:gd name="connsiteY76" fmla="*/ 36286 h 436158"/>
              <a:gd name="connsiteX77" fmla="*/ 1178341 w 1443036"/>
              <a:gd name="connsiteY77" fmla="*/ 72572 h 436158"/>
              <a:gd name="connsiteX78" fmla="*/ 1142055 w 1443036"/>
              <a:gd name="connsiteY78" fmla="*/ 36286 h 436158"/>
              <a:gd name="connsiteX79" fmla="*/ 1178341 w 1443036"/>
              <a:gd name="connsiteY79" fmla="*/ 0 h 436158"/>
              <a:gd name="connsiteX80" fmla="*/ 949930 w 1443036"/>
              <a:gd name="connsiteY80" fmla="*/ 0 h 436158"/>
              <a:gd name="connsiteX81" fmla="*/ 986216 w 1443036"/>
              <a:gd name="connsiteY81" fmla="*/ 36286 h 436158"/>
              <a:gd name="connsiteX82" fmla="*/ 949930 w 1443036"/>
              <a:gd name="connsiteY82" fmla="*/ 72572 h 436158"/>
              <a:gd name="connsiteX83" fmla="*/ 913644 w 1443036"/>
              <a:gd name="connsiteY83" fmla="*/ 36286 h 436158"/>
              <a:gd name="connsiteX84" fmla="*/ 949930 w 1443036"/>
              <a:gd name="connsiteY84" fmla="*/ 0 h 436158"/>
              <a:gd name="connsiteX85" fmla="*/ 721519 w 1443036"/>
              <a:gd name="connsiteY85" fmla="*/ 0 h 436158"/>
              <a:gd name="connsiteX86" fmla="*/ 757805 w 1443036"/>
              <a:gd name="connsiteY86" fmla="*/ 36286 h 436158"/>
              <a:gd name="connsiteX87" fmla="*/ 721519 w 1443036"/>
              <a:gd name="connsiteY87" fmla="*/ 72572 h 436158"/>
              <a:gd name="connsiteX88" fmla="*/ 685233 w 1443036"/>
              <a:gd name="connsiteY88" fmla="*/ 36286 h 436158"/>
              <a:gd name="connsiteX89" fmla="*/ 721519 w 1443036"/>
              <a:gd name="connsiteY89" fmla="*/ 0 h 436158"/>
              <a:gd name="connsiteX90" fmla="*/ 493108 w 1443036"/>
              <a:gd name="connsiteY90" fmla="*/ 0 h 436158"/>
              <a:gd name="connsiteX91" fmla="*/ 529394 w 1443036"/>
              <a:gd name="connsiteY91" fmla="*/ 36286 h 436158"/>
              <a:gd name="connsiteX92" fmla="*/ 493108 w 1443036"/>
              <a:gd name="connsiteY92" fmla="*/ 72572 h 436158"/>
              <a:gd name="connsiteX93" fmla="*/ 456822 w 1443036"/>
              <a:gd name="connsiteY93" fmla="*/ 36286 h 436158"/>
              <a:gd name="connsiteX94" fmla="*/ 493108 w 1443036"/>
              <a:gd name="connsiteY94" fmla="*/ 0 h 436158"/>
              <a:gd name="connsiteX95" fmla="*/ 264697 w 1443036"/>
              <a:gd name="connsiteY95" fmla="*/ 0 h 436158"/>
              <a:gd name="connsiteX96" fmla="*/ 300983 w 1443036"/>
              <a:gd name="connsiteY96" fmla="*/ 36286 h 436158"/>
              <a:gd name="connsiteX97" fmla="*/ 264697 w 1443036"/>
              <a:gd name="connsiteY97" fmla="*/ 72572 h 436158"/>
              <a:gd name="connsiteX98" fmla="*/ 228411 w 1443036"/>
              <a:gd name="connsiteY98" fmla="*/ 36286 h 436158"/>
              <a:gd name="connsiteX99" fmla="*/ 264697 w 1443036"/>
              <a:gd name="connsiteY99" fmla="*/ 0 h 436158"/>
              <a:gd name="connsiteX100" fmla="*/ 36286 w 1443036"/>
              <a:gd name="connsiteY100" fmla="*/ 0 h 436158"/>
              <a:gd name="connsiteX101" fmla="*/ 72572 w 1443036"/>
              <a:gd name="connsiteY101" fmla="*/ 36286 h 436158"/>
              <a:gd name="connsiteX102" fmla="*/ 36286 w 1443036"/>
              <a:gd name="connsiteY102" fmla="*/ 72572 h 436158"/>
              <a:gd name="connsiteX103" fmla="*/ 0 w 1443036"/>
              <a:gd name="connsiteY103" fmla="*/ 36286 h 436158"/>
              <a:gd name="connsiteX104" fmla="*/ 36286 w 1443036"/>
              <a:gd name="connsiteY104" fmla="*/ 0 h 43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443036" h="436158">
                <a:moveTo>
                  <a:pt x="1406750" y="363586"/>
                </a:moveTo>
                <a:cubicBezTo>
                  <a:pt x="1426790" y="363586"/>
                  <a:pt x="1443036" y="379832"/>
                  <a:pt x="1443036" y="399872"/>
                </a:cubicBezTo>
                <a:cubicBezTo>
                  <a:pt x="1443036" y="419912"/>
                  <a:pt x="1426790" y="436158"/>
                  <a:pt x="1406750" y="436158"/>
                </a:cubicBezTo>
                <a:cubicBezTo>
                  <a:pt x="1386710" y="436158"/>
                  <a:pt x="1370464" y="419912"/>
                  <a:pt x="1370464" y="399872"/>
                </a:cubicBezTo>
                <a:cubicBezTo>
                  <a:pt x="1370464" y="379832"/>
                  <a:pt x="1386710" y="363586"/>
                  <a:pt x="1406750" y="363586"/>
                </a:cubicBezTo>
                <a:close/>
                <a:moveTo>
                  <a:pt x="1178341" y="363586"/>
                </a:moveTo>
                <a:cubicBezTo>
                  <a:pt x="1198381" y="363586"/>
                  <a:pt x="1214627" y="379832"/>
                  <a:pt x="1214627" y="399872"/>
                </a:cubicBezTo>
                <a:cubicBezTo>
                  <a:pt x="1214627" y="419912"/>
                  <a:pt x="1198381" y="436158"/>
                  <a:pt x="1178341" y="436158"/>
                </a:cubicBezTo>
                <a:cubicBezTo>
                  <a:pt x="1158301" y="436158"/>
                  <a:pt x="1142055" y="419912"/>
                  <a:pt x="1142055" y="399872"/>
                </a:cubicBezTo>
                <a:cubicBezTo>
                  <a:pt x="1142055" y="379832"/>
                  <a:pt x="1158301" y="363586"/>
                  <a:pt x="1178341" y="363586"/>
                </a:cubicBezTo>
                <a:close/>
                <a:moveTo>
                  <a:pt x="949930" y="363586"/>
                </a:moveTo>
                <a:cubicBezTo>
                  <a:pt x="969970" y="363586"/>
                  <a:pt x="986216" y="379832"/>
                  <a:pt x="986216" y="399872"/>
                </a:cubicBezTo>
                <a:cubicBezTo>
                  <a:pt x="986216" y="419912"/>
                  <a:pt x="969970" y="436158"/>
                  <a:pt x="949930" y="436158"/>
                </a:cubicBezTo>
                <a:cubicBezTo>
                  <a:pt x="929890" y="436158"/>
                  <a:pt x="913644" y="419912"/>
                  <a:pt x="913644" y="399872"/>
                </a:cubicBezTo>
                <a:cubicBezTo>
                  <a:pt x="913644" y="379832"/>
                  <a:pt x="929890" y="363586"/>
                  <a:pt x="949930" y="363586"/>
                </a:cubicBezTo>
                <a:close/>
                <a:moveTo>
                  <a:pt x="721519" y="363586"/>
                </a:moveTo>
                <a:cubicBezTo>
                  <a:pt x="741559" y="363586"/>
                  <a:pt x="757805" y="379832"/>
                  <a:pt x="757805" y="399872"/>
                </a:cubicBezTo>
                <a:cubicBezTo>
                  <a:pt x="757805" y="419912"/>
                  <a:pt x="741559" y="436158"/>
                  <a:pt x="721519" y="436158"/>
                </a:cubicBezTo>
                <a:cubicBezTo>
                  <a:pt x="701479" y="436158"/>
                  <a:pt x="685233" y="419912"/>
                  <a:pt x="685233" y="399872"/>
                </a:cubicBezTo>
                <a:cubicBezTo>
                  <a:pt x="685233" y="379832"/>
                  <a:pt x="701479" y="363586"/>
                  <a:pt x="721519" y="363586"/>
                </a:cubicBezTo>
                <a:close/>
                <a:moveTo>
                  <a:pt x="493108" y="363586"/>
                </a:moveTo>
                <a:cubicBezTo>
                  <a:pt x="513148" y="363586"/>
                  <a:pt x="529394" y="379832"/>
                  <a:pt x="529394" y="399872"/>
                </a:cubicBezTo>
                <a:cubicBezTo>
                  <a:pt x="529394" y="419912"/>
                  <a:pt x="513148" y="436158"/>
                  <a:pt x="493108" y="436158"/>
                </a:cubicBezTo>
                <a:cubicBezTo>
                  <a:pt x="473068" y="436158"/>
                  <a:pt x="456822" y="419912"/>
                  <a:pt x="456822" y="399872"/>
                </a:cubicBezTo>
                <a:cubicBezTo>
                  <a:pt x="456822" y="379832"/>
                  <a:pt x="473068" y="363586"/>
                  <a:pt x="493108" y="363586"/>
                </a:cubicBezTo>
                <a:close/>
                <a:moveTo>
                  <a:pt x="264697" y="363586"/>
                </a:moveTo>
                <a:cubicBezTo>
                  <a:pt x="284737" y="363586"/>
                  <a:pt x="300983" y="379832"/>
                  <a:pt x="300983" y="399872"/>
                </a:cubicBezTo>
                <a:cubicBezTo>
                  <a:pt x="300983" y="419912"/>
                  <a:pt x="284737" y="436158"/>
                  <a:pt x="264697" y="436158"/>
                </a:cubicBezTo>
                <a:cubicBezTo>
                  <a:pt x="244657" y="436158"/>
                  <a:pt x="228411" y="419912"/>
                  <a:pt x="228411" y="399872"/>
                </a:cubicBezTo>
                <a:cubicBezTo>
                  <a:pt x="228411" y="379832"/>
                  <a:pt x="244657" y="363586"/>
                  <a:pt x="264697" y="363586"/>
                </a:cubicBezTo>
                <a:close/>
                <a:moveTo>
                  <a:pt x="36286" y="363586"/>
                </a:moveTo>
                <a:cubicBezTo>
                  <a:pt x="56326" y="363586"/>
                  <a:pt x="72572" y="379832"/>
                  <a:pt x="72572" y="399872"/>
                </a:cubicBezTo>
                <a:cubicBezTo>
                  <a:pt x="72572" y="419912"/>
                  <a:pt x="56326" y="436158"/>
                  <a:pt x="36286" y="436158"/>
                </a:cubicBezTo>
                <a:cubicBezTo>
                  <a:pt x="16246" y="436158"/>
                  <a:pt x="0" y="419912"/>
                  <a:pt x="0" y="399872"/>
                </a:cubicBezTo>
                <a:cubicBezTo>
                  <a:pt x="0" y="379832"/>
                  <a:pt x="16246" y="363586"/>
                  <a:pt x="36286" y="363586"/>
                </a:cubicBezTo>
                <a:close/>
                <a:moveTo>
                  <a:pt x="1406750" y="181793"/>
                </a:moveTo>
                <a:cubicBezTo>
                  <a:pt x="1426790" y="181793"/>
                  <a:pt x="1443036" y="198039"/>
                  <a:pt x="1443036" y="218079"/>
                </a:cubicBezTo>
                <a:cubicBezTo>
                  <a:pt x="1443036" y="238119"/>
                  <a:pt x="1426790" y="254365"/>
                  <a:pt x="1406750" y="254365"/>
                </a:cubicBezTo>
                <a:cubicBezTo>
                  <a:pt x="1386710" y="254365"/>
                  <a:pt x="1370464" y="238119"/>
                  <a:pt x="1370464" y="218079"/>
                </a:cubicBezTo>
                <a:cubicBezTo>
                  <a:pt x="1370464" y="198039"/>
                  <a:pt x="1386710" y="181793"/>
                  <a:pt x="1406750" y="181793"/>
                </a:cubicBezTo>
                <a:close/>
                <a:moveTo>
                  <a:pt x="1178341" y="181793"/>
                </a:moveTo>
                <a:cubicBezTo>
                  <a:pt x="1198381" y="181793"/>
                  <a:pt x="1214627" y="198039"/>
                  <a:pt x="1214627" y="218079"/>
                </a:cubicBezTo>
                <a:cubicBezTo>
                  <a:pt x="1214627" y="238119"/>
                  <a:pt x="1198381" y="254365"/>
                  <a:pt x="1178341" y="254365"/>
                </a:cubicBezTo>
                <a:cubicBezTo>
                  <a:pt x="1158301" y="254365"/>
                  <a:pt x="1142055" y="238119"/>
                  <a:pt x="1142055" y="218079"/>
                </a:cubicBezTo>
                <a:cubicBezTo>
                  <a:pt x="1142055" y="198039"/>
                  <a:pt x="1158301" y="181793"/>
                  <a:pt x="1178341" y="181793"/>
                </a:cubicBezTo>
                <a:close/>
                <a:moveTo>
                  <a:pt x="949930" y="181793"/>
                </a:moveTo>
                <a:cubicBezTo>
                  <a:pt x="969970" y="181793"/>
                  <a:pt x="986216" y="198039"/>
                  <a:pt x="986216" y="218079"/>
                </a:cubicBezTo>
                <a:cubicBezTo>
                  <a:pt x="986216" y="238119"/>
                  <a:pt x="969970" y="254365"/>
                  <a:pt x="949930" y="254365"/>
                </a:cubicBezTo>
                <a:cubicBezTo>
                  <a:pt x="929890" y="254365"/>
                  <a:pt x="913644" y="238119"/>
                  <a:pt x="913644" y="218079"/>
                </a:cubicBezTo>
                <a:cubicBezTo>
                  <a:pt x="913644" y="198039"/>
                  <a:pt x="929890" y="181793"/>
                  <a:pt x="949930" y="181793"/>
                </a:cubicBezTo>
                <a:close/>
                <a:moveTo>
                  <a:pt x="721519" y="181793"/>
                </a:moveTo>
                <a:cubicBezTo>
                  <a:pt x="741559" y="181793"/>
                  <a:pt x="757805" y="198039"/>
                  <a:pt x="757805" y="218079"/>
                </a:cubicBezTo>
                <a:cubicBezTo>
                  <a:pt x="757805" y="238119"/>
                  <a:pt x="741559" y="254365"/>
                  <a:pt x="721519" y="254365"/>
                </a:cubicBezTo>
                <a:cubicBezTo>
                  <a:pt x="701479" y="254365"/>
                  <a:pt x="685233" y="238119"/>
                  <a:pt x="685233" y="218079"/>
                </a:cubicBezTo>
                <a:cubicBezTo>
                  <a:pt x="685233" y="198039"/>
                  <a:pt x="701479" y="181793"/>
                  <a:pt x="721519" y="181793"/>
                </a:cubicBezTo>
                <a:close/>
                <a:moveTo>
                  <a:pt x="493108" y="181793"/>
                </a:moveTo>
                <a:cubicBezTo>
                  <a:pt x="513148" y="181793"/>
                  <a:pt x="529394" y="198039"/>
                  <a:pt x="529394" y="218079"/>
                </a:cubicBezTo>
                <a:cubicBezTo>
                  <a:pt x="529394" y="238119"/>
                  <a:pt x="513148" y="254365"/>
                  <a:pt x="493108" y="254365"/>
                </a:cubicBezTo>
                <a:cubicBezTo>
                  <a:pt x="473068" y="254365"/>
                  <a:pt x="456822" y="238119"/>
                  <a:pt x="456822" y="218079"/>
                </a:cubicBezTo>
                <a:cubicBezTo>
                  <a:pt x="456822" y="198039"/>
                  <a:pt x="473068" y="181793"/>
                  <a:pt x="493108" y="181793"/>
                </a:cubicBezTo>
                <a:close/>
                <a:moveTo>
                  <a:pt x="264697" y="181793"/>
                </a:moveTo>
                <a:cubicBezTo>
                  <a:pt x="284737" y="181793"/>
                  <a:pt x="300983" y="198039"/>
                  <a:pt x="300983" y="218079"/>
                </a:cubicBezTo>
                <a:cubicBezTo>
                  <a:pt x="300983" y="238119"/>
                  <a:pt x="284737" y="254365"/>
                  <a:pt x="264697" y="254365"/>
                </a:cubicBezTo>
                <a:cubicBezTo>
                  <a:pt x="244657" y="254365"/>
                  <a:pt x="228411" y="238119"/>
                  <a:pt x="228411" y="218079"/>
                </a:cubicBezTo>
                <a:cubicBezTo>
                  <a:pt x="228411" y="198039"/>
                  <a:pt x="244657" y="181793"/>
                  <a:pt x="264697" y="181793"/>
                </a:cubicBezTo>
                <a:close/>
                <a:moveTo>
                  <a:pt x="36286" y="181793"/>
                </a:moveTo>
                <a:cubicBezTo>
                  <a:pt x="56326" y="181793"/>
                  <a:pt x="72572" y="198039"/>
                  <a:pt x="72572" y="218079"/>
                </a:cubicBezTo>
                <a:cubicBezTo>
                  <a:pt x="72572" y="238119"/>
                  <a:pt x="56326" y="254365"/>
                  <a:pt x="36286" y="254365"/>
                </a:cubicBezTo>
                <a:cubicBezTo>
                  <a:pt x="16246" y="254365"/>
                  <a:pt x="0" y="238119"/>
                  <a:pt x="0" y="218079"/>
                </a:cubicBezTo>
                <a:cubicBezTo>
                  <a:pt x="0" y="198039"/>
                  <a:pt x="16246" y="181793"/>
                  <a:pt x="36286" y="181793"/>
                </a:cubicBezTo>
                <a:close/>
                <a:moveTo>
                  <a:pt x="1406750" y="0"/>
                </a:moveTo>
                <a:cubicBezTo>
                  <a:pt x="1426790" y="0"/>
                  <a:pt x="1443036" y="16246"/>
                  <a:pt x="1443036" y="36286"/>
                </a:cubicBezTo>
                <a:cubicBezTo>
                  <a:pt x="1443036" y="56326"/>
                  <a:pt x="1426790" y="72572"/>
                  <a:pt x="1406750" y="72572"/>
                </a:cubicBezTo>
                <a:cubicBezTo>
                  <a:pt x="1386710" y="72572"/>
                  <a:pt x="1370464" y="56326"/>
                  <a:pt x="1370464" y="36286"/>
                </a:cubicBezTo>
                <a:cubicBezTo>
                  <a:pt x="1370464" y="16246"/>
                  <a:pt x="1386710" y="0"/>
                  <a:pt x="1406750" y="0"/>
                </a:cubicBezTo>
                <a:close/>
                <a:moveTo>
                  <a:pt x="1178341" y="0"/>
                </a:moveTo>
                <a:cubicBezTo>
                  <a:pt x="1198381" y="0"/>
                  <a:pt x="1214627" y="16246"/>
                  <a:pt x="1214627" y="36286"/>
                </a:cubicBezTo>
                <a:cubicBezTo>
                  <a:pt x="1214627" y="56326"/>
                  <a:pt x="1198381" y="72572"/>
                  <a:pt x="1178341" y="72572"/>
                </a:cubicBezTo>
                <a:cubicBezTo>
                  <a:pt x="1158301" y="72572"/>
                  <a:pt x="1142055" y="56326"/>
                  <a:pt x="1142055" y="36286"/>
                </a:cubicBezTo>
                <a:cubicBezTo>
                  <a:pt x="1142055" y="16246"/>
                  <a:pt x="1158301" y="0"/>
                  <a:pt x="1178341" y="0"/>
                </a:cubicBezTo>
                <a:close/>
                <a:moveTo>
                  <a:pt x="949930" y="0"/>
                </a:moveTo>
                <a:cubicBezTo>
                  <a:pt x="969970" y="0"/>
                  <a:pt x="986216" y="16246"/>
                  <a:pt x="986216" y="36286"/>
                </a:cubicBezTo>
                <a:cubicBezTo>
                  <a:pt x="986216" y="56326"/>
                  <a:pt x="969970" y="72572"/>
                  <a:pt x="949930" y="72572"/>
                </a:cubicBezTo>
                <a:cubicBezTo>
                  <a:pt x="929890" y="72572"/>
                  <a:pt x="913644" y="56326"/>
                  <a:pt x="913644" y="36286"/>
                </a:cubicBezTo>
                <a:cubicBezTo>
                  <a:pt x="913644" y="16246"/>
                  <a:pt x="929890" y="0"/>
                  <a:pt x="949930" y="0"/>
                </a:cubicBezTo>
                <a:close/>
                <a:moveTo>
                  <a:pt x="721519" y="0"/>
                </a:moveTo>
                <a:cubicBezTo>
                  <a:pt x="741559" y="0"/>
                  <a:pt x="757805" y="16246"/>
                  <a:pt x="757805" y="36286"/>
                </a:cubicBezTo>
                <a:cubicBezTo>
                  <a:pt x="757805" y="56326"/>
                  <a:pt x="741559" y="72572"/>
                  <a:pt x="721519" y="72572"/>
                </a:cubicBezTo>
                <a:cubicBezTo>
                  <a:pt x="701479" y="72572"/>
                  <a:pt x="685233" y="56326"/>
                  <a:pt x="685233" y="36286"/>
                </a:cubicBezTo>
                <a:cubicBezTo>
                  <a:pt x="685233" y="16246"/>
                  <a:pt x="701479" y="0"/>
                  <a:pt x="721519" y="0"/>
                </a:cubicBezTo>
                <a:close/>
                <a:moveTo>
                  <a:pt x="493108" y="0"/>
                </a:moveTo>
                <a:cubicBezTo>
                  <a:pt x="513148" y="0"/>
                  <a:pt x="529394" y="16246"/>
                  <a:pt x="529394" y="36286"/>
                </a:cubicBezTo>
                <a:cubicBezTo>
                  <a:pt x="529394" y="56326"/>
                  <a:pt x="513148" y="72572"/>
                  <a:pt x="493108" y="72572"/>
                </a:cubicBezTo>
                <a:cubicBezTo>
                  <a:pt x="473068" y="72572"/>
                  <a:pt x="456822" y="56326"/>
                  <a:pt x="456822" y="36286"/>
                </a:cubicBezTo>
                <a:cubicBezTo>
                  <a:pt x="456822" y="16246"/>
                  <a:pt x="473068" y="0"/>
                  <a:pt x="493108" y="0"/>
                </a:cubicBezTo>
                <a:close/>
                <a:moveTo>
                  <a:pt x="264697" y="0"/>
                </a:moveTo>
                <a:cubicBezTo>
                  <a:pt x="284737" y="0"/>
                  <a:pt x="300983" y="16246"/>
                  <a:pt x="300983" y="36286"/>
                </a:cubicBezTo>
                <a:cubicBezTo>
                  <a:pt x="300983" y="56326"/>
                  <a:pt x="284737" y="72572"/>
                  <a:pt x="264697" y="72572"/>
                </a:cubicBezTo>
                <a:cubicBezTo>
                  <a:pt x="244657" y="72572"/>
                  <a:pt x="228411" y="56326"/>
                  <a:pt x="228411" y="36286"/>
                </a:cubicBezTo>
                <a:cubicBezTo>
                  <a:pt x="228411" y="16246"/>
                  <a:pt x="244657" y="0"/>
                  <a:pt x="264697" y="0"/>
                </a:cubicBezTo>
                <a:close/>
                <a:moveTo>
                  <a:pt x="36286" y="0"/>
                </a:moveTo>
                <a:cubicBezTo>
                  <a:pt x="56326" y="0"/>
                  <a:pt x="72572" y="16246"/>
                  <a:pt x="72572" y="36286"/>
                </a:cubicBezTo>
                <a:cubicBezTo>
                  <a:pt x="72572" y="56326"/>
                  <a:pt x="56326" y="72572"/>
                  <a:pt x="36286" y="72572"/>
                </a:cubicBezTo>
                <a:cubicBezTo>
                  <a:pt x="16246" y="72572"/>
                  <a:pt x="0" y="56326"/>
                  <a:pt x="0" y="36286"/>
                </a:cubicBezTo>
                <a:cubicBezTo>
                  <a:pt x="0" y="16246"/>
                  <a:pt x="16246" y="0"/>
                  <a:pt x="3628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073150" y="1501775"/>
            <a:ext cx="5751830" cy="247332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44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073150" y="4025903"/>
            <a:ext cx="5151665" cy="972000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089025" y="5049075"/>
            <a:ext cx="2880000" cy="50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cs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任意多边形: 形状 3"/>
          <p:cNvSpPr/>
          <p:nvPr userDrawn="1">
            <p:custDataLst>
              <p:tags r:id="rId3"/>
            </p:custDataLst>
          </p:nvPr>
        </p:nvSpPr>
        <p:spPr>
          <a:xfrm flipH="1" flipV="1">
            <a:off x="8354186" y="3020187"/>
            <a:ext cx="3837813" cy="3837813"/>
          </a:xfrm>
          <a:custGeom>
            <a:avLst/>
            <a:gdLst>
              <a:gd name="connsiteX0" fmla="*/ 1335235 w 3837813"/>
              <a:gd name="connsiteY0" fmla="*/ 0 h 3837813"/>
              <a:gd name="connsiteX1" fmla="*/ 3837813 w 3837813"/>
              <a:gd name="connsiteY1" fmla="*/ 0 h 3837813"/>
              <a:gd name="connsiteX2" fmla="*/ 0 w 3837813"/>
              <a:gd name="connsiteY2" fmla="*/ 3837813 h 3837813"/>
              <a:gd name="connsiteX3" fmla="*/ 0 w 3837813"/>
              <a:gd name="connsiteY3" fmla="*/ 1335235 h 3837813"/>
              <a:gd name="connsiteX4" fmla="*/ 1335235 w 3837813"/>
              <a:gd name="connsiteY4" fmla="*/ 0 h 383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7813" h="3837813">
                <a:moveTo>
                  <a:pt x="1335235" y="0"/>
                </a:moveTo>
                <a:lnTo>
                  <a:pt x="3837813" y="0"/>
                </a:lnTo>
                <a:lnTo>
                  <a:pt x="0" y="3837813"/>
                </a:lnTo>
                <a:lnTo>
                  <a:pt x="0" y="1335235"/>
                </a:lnTo>
                <a:lnTo>
                  <a:pt x="1335235" y="0"/>
                </a:lnTo>
                <a:close/>
              </a:path>
            </a:pathLst>
          </a:custGeom>
          <a:gradFill flip="none" rotWithShape="1">
            <a:gsLst>
              <a:gs pos="36000">
                <a:schemeClr val="bg2">
                  <a:alpha val="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任意多边形: 形状 4"/>
          <p:cNvSpPr/>
          <p:nvPr userDrawn="1">
            <p:custDataLst>
              <p:tags r:id="rId4"/>
            </p:custDataLst>
          </p:nvPr>
        </p:nvSpPr>
        <p:spPr>
          <a:xfrm flipH="1" flipV="1">
            <a:off x="9728346" y="4394346"/>
            <a:ext cx="2463654" cy="2463652"/>
          </a:xfrm>
          <a:custGeom>
            <a:avLst/>
            <a:gdLst>
              <a:gd name="connsiteX0" fmla="*/ 1 w 2463654"/>
              <a:gd name="connsiteY0" fmla="*/ 0 h 2463652"/>
              <a:gd name="connsiteX1" fmla="*/ 2463654 w 2463654"/>
              <a:gd name="connsiteY1" fmla="*/ 0 h 2463652"/>
              <a:gd name="connsiteX2" fmla="*/ 0 w 2463654"/>
              <a:gd name="connsiteY2" fmla="*/ 2463652 h 2463652"/>
              <a:gd name="connsiteX3" fmla="*/ 1 w 2463654"/>
              <a:gd name="connsiteY3" fmla="*/ 0 h 2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654" h="2463652">
                <a:moveTo>
                  <a:pt x="1" y="0"/>
                </a:moveTo>
                <a:lnTo>
                  <a:pt x="2463654" y="0"/>
                </a:lnTo>
                <a:lnTo>
                  <a:pt x="0" y="2463652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: 形状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2264229" cy="2264229"/>
          </a:xfrm>
          <a:custGeom>
            <a:avLst/>
            <a:gdLst>
              <a:gd name="connsiteX0" fmla="*/ 1335235 w 3837813"/>
              <a:gd name="connsiteY0" fmla="*/ 0 h 3837813"/>
              <a:gd name="connsiteX1" fmla="*/ 3837813 w 3837813"/>
              <a:gd name="connsiteY1" fmla="*/ 0 h 3837813"/>
              <a:gd name="connsiteX2" fmla="*/ 0 w 3837813"/>
              <a:gd name="connsiteY2" fmla="*/ 3837813 h 3837813"/>
              <a:gd name="connsiteX3" fmla="*/ 0 w 3837813"/>
              <a:gd name="connsiteY3" fmla="*/ 1335235 h 3837813"/>
              <a:gd name="connsiteX4" fmla="*/ 1335235 w 3837813"/>
              <a:gd name="connsiteY4" fmla="*/ 0 h 383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7813" h="3837813">
                <a:moveTo>
                  <a:pt x="1335235" y="0"/>
                </a:moveTo>
                <a:lnTo>
                  <a:pt x="3837813" y="0"/>
                </a:lnTo>
                <a:lnTo>
                  <a:pt x="0" y="3837813"/>
                </a:lnTo>
                <a:lnTo>
                  <a:pt x="0" y="1335235"/>
                </a:lnTo>
                <a:lnTo>
                  <a:pt x="1335235" y="0"/>
                </a:lnTo>
                <a:close/>
              </a:path>
            </a:pathLst>
          </a:custGeom>
          <a:gradFill flip="none" rotWithShape="1">
            <a:gsLst>
              <a:gs pos="36000">
                <a:schemeClr val="bg2">
                  <a:alpha val="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任意多边形: 形状 10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462821" cy="1462820"/>
          </a:xfrm>
          <a:custGeom>
            <a:avLst/>
            <a:gdLst>
              <a:gd name="connsiteX0" fmla="*/ 1 w 2463654"/>
              <a:gd name="connsiteY0" fmla="*/ 0 h 2463652"/>
              <a:gd name="connsiteX1" fmla="*/ 2463654 w 2463654"/>
              <a:gd name="connsiteY1" fmla="*/ 0 h 2463652"/>
              <a:gd name="connsiteX2" fmla="*/ 0 w 2463654"/>
              <a:gd name="connsiteY2" fmla="*/ 2463652 h 2463652"/>
              <a:gd name="connsiteX3" fmla="*/ 1 w 2463654"/>
              <a:gd name="connsiteY3" fmla="*/ 0 h 2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654" h="2463652">
                <a:moveTo>
                  <a:pt x="1" y="0"/>
                </a:moveTo>
                <a:lnTo>
                  <a:pt x="2463654" y="0"/>
                </a:lnTo>
                <a:lnTo>
                  <a:pt x="0" y="2463652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任意多边形: 形状 11"/>
          <p:cNvSpPr/>
          <p:nvPr userDrawn="1">
            <p:custDataLst>
              <p:tags r:id="rId7"/>
            </p:custDataLst>
          </p:nvPr>
        </p:nvSpPr>
        <p:spPr>
          <a:xfrm flipH="1">
            <a:off x="10182649" y="1272222"/>
            <a:ext cx="1141782" cy="345103"/>
          </a:xfrm>
          <a:custGeom>
            <a:avLst/>
            <a:gdLst>
              <a:gd name="connsiteX0" fmla="*/ 1406750 w 1443036"/>
              <a:gd name="connsiteY0" fmla="*/ 363586 h 436158"/>
              <a:gd name="connsiteX1" fmla="*/ 1443036 w 1443036"/>
              <a:gd name="connsiteY1" fmla="*/ 399872 h 436158"/>
              <a:gd name="connsiteX2" fmla="*/ 1406750 w 1443036"/>
              <a:gd name="connsiteY2" fmla="*/ 436158 h 436158"/>
              <a:gd name="connsiteX3" fmla="*/ 1370464 w 1443036"/>
              <a:gd name="connsiteY3" fmla="*/ 399872 h 436158"/>
              <a:gd name="connsiteX4" fmla="*/ 1406750 w 1443036"/>
              <a:gd name="connsiteY4" fmla="*/ 363586 h 436158"/>
              <a:gd name="connsiteX5" fmla="*/ 1178341 w 1443036"/>
              <a:gd name="connsiteY5" fmla="*/ 363586 h 436158"/>
              <a:gd name="connsiteX6" fmla="*/ 1214627 w 1443036"/>
              <a:gd name="connsiteY6" fmla="*/ 399872 h 436158"/>
              <a:gd name="connsiteX7" fmla="*/ 1178341 w 1443036"/>
              <a:gd name="connsiteY7" fmla="*/ 436158 h 436158"/>
              <a:gd name="connsiteX8" fmla="*/ 1142055 w 1443036"/>
              <a:gd name="connsiteY8" fmla="*/ 399872 h 436158"/>
              <a:gd name="connsiteX9" fmla="*/ 1178341 w 1443036"/>
              <a:gd name="connsiteY9" fmla="*/ 363586 h 436158"/>
              <a:gd name="connsiteX10" fmla="*/ 949930 w 1443036"/>
              <a:gd name="connsiteY10" fmla="*/ 363586 h 436158"/>
              <a:gd name="connsiteX11" fmla="*/ 986216 w 1443036"/>
              <a:gd name="connsiteY11" fmla="*/ 399872 h 436158"/>
              <a:gd name="connsiteX12" fmla="*/ 949930 w 1443036"/>
              <a:gd name="connsiteY12" fmla="*/ 436158 h 436158"/>
              <a:gd name="connsiteX13" fmla="*/ 913644 w 1443036"/>
              <a:gd name="connsiteY13" fmla="*/ 399872 h 436158"/>
              <a:gd name="connsiteX14" fmla="*/ 949930 w 1443036"/>
              <a:gd name="connsiteY14" fmla="*/ 363586 h 436158"/>
              <a:gd name="connsiteX15" fmla="*/ 721519 w 1443036"/>
              <a:gd name="connsiteY15" fmla="*/ 363586 h 436158"/>
              <a:gd name="connsiteX16" fmla="*/ 757805 w 1443036"/>
              <a:gd name="connsiteY16" fmla="*/ 399872 h 436158"/>
              <a:gd name="connsiteX17" fmla="*/ 721519 w 1443036"/>
              <a:gd name="connsiteY17" fmla="*/ 436158 h 436158"/>
              <a:gd name="connsiteX18" fmla="*/ 685233 w 1443036"/>
              <a:gd name="connsiteY18" fmla="*/ 399872 h 436158"/>
              <a:gd name="connsiteX19" fmla="*/ 721519 w 1443036"/>
              <a:gd name="connsiteY19" fmla="*/ 363586 h 436158"/>
              <a:gd name="connsiteX20" fmla="*/ 493108 w 1443036"/>
              <a:gd name="connsiteY20" fmla="*/ 363586 h 436158"/>
              <a:gd name="connsiteX21" fmla="*/ 529394 w 1443036"/>
              <a:gd name="connsiteY21" fmla="*/ 399872 h 436158"/>
              <a:gd name="connsiteX22" fmla="*/ 493108 w 1443036"/>
              <a:gd name="connsiteY22" fmla="*/ 436158 h 436158"/>
              <a:gd name="connsiteX23" fmla="*/ 456822 w 1443036"/>
              <a:gd name="connsiteY23" fmla="*/ 399872 h 436158"/>
              <a:gd name="connsiteX24" fmla="*/ 493108 w 1443036"/>
              <a:gd name="connsiteY24" fmla="*/ 363586 h 436158"/>
              <a:gd name="connsiteX25" fmla="*/ 264697 w 1443036"/>
              <a:gd name="connsiteY25" fmla="*/ 363586 h 436158"/>
              <a:gd name="connsiteX26" fmla="*/ 300983 w 1443036"/>
              <a:gd name="connsiteY26" fmla="*/ 399872 h 436158"/>
              <a:gd name="connsiteX27" fmla="*/ 264697 w 1443036"/>
              <a:gd name="connsiteY27" fmla="*/ 436158 h 436158"/>
              <a:gd name="connsiteX28" fmla="*/ 228411 w 1443036"/>
              <a:gd name="connsiteY28" fmla="*/ 399872 h 436158"/>
              <a:gd name="connsiteX29" fmla="*/ 264697 w 1443036"/>
              <a:gd name="connsiteY29" fmla="*/ 363586 h 436158"/>
              <a:gd name="connsiteX30" fmla="*/ 36286 w 1443036"/>
              <a:gd name="connsiteY30" fmla="*/ 363586 h 436158"/>
              <a:gd name="connsiteX31" fmla="*/ 72572 w 1443036"/>
              <a:gd name="connsiteY31" fmla="*/ 399872 h 436158"/>
              <a:gd name="connsiteX32" fmla="*/ 36286 w 1443036"/>
              <a:gd name="connsiteY32" fmla="*/ 436158 h 436158"/>
              <a:gd name="connsiteX33" fmla="*/ 0 w 1443036"/>
              <a:gd name="connsiteY33" fmla="*/ 399872 h 436158"/>
              <a:gd name="connsiteX34" fmla="*/ 36286 w 1443036"/>
              <a:gd name="connsiteY34" fmla="*/ 363586 h 436158"/>
              <a:gd name="connsiteX35" fmla="*/ 1406750 w 1443036"/>
              <a:gd name="connsiteY35" fmla="*/ 181793 h 436158"/>
              <a:gd name="connsiteX36" fmla="*/ 1443036 w 1443036"/>
              <a:gd name="connsiteY36" fmla="*/ 218079 h 436158"/>
              <a:gd name="connsiteX37" fmla="*/ 1406750 w 1443036"/>
              <a:gd name="connsiteY37" fmla="*/ 254365 h 436158"/>
              <a:gd name="connsiteX38" fmla="*/ 1370464 w 1443036"/>
              <a:gd name="connsiteY38" fmla="*/ 218079 h 436158"/>
              <a:gd name="connsiteX39" fmla="*/ 1406750 w 1443036"/>
              <a:gd name="connsiteY39" fmla="*/ 181793 h 436158"/>
              <a:gd name="connsiteX40" fmla="*/ 1178341 w 1443036"/>
              <a:gd name="connsiteY40" fmla="*/ 181793 h 436158"/>
              <a:gd name="connsiteX41" fmla="*/ 1214627 w 1443036"/>
              <a:gd name="connsiteY41" fmla="*/ 218079 h 436158"/>
              <a:gd name="connsiteX42" fmla="*/ 1178341 w 1443036"/>
              <a:gd name="connsiteY42" fmla="*/ 254365 h 436158"/>
              <a:gd name="connsiteX43" fmla="*/ 1142055 w 1443036"/>
              <a:gd name="connsiteY43" fmla="*/ 218079 h 436158"/>
              <a:gd name="connsiteX44" fmla="*/ 1178341 w 1443036"/>
              <a:gd name="connsiteY44" fmla="*/ 181793 h 436158"/>
              <a:gd name="connsiteX45" fmla="*/ 949930 w 1443036"/>
              <a:gd name="connsiteY45" fmla="*/ 181793 h 436158"/>
              <a:gd name="connsiteX46" fmla="*/ 986216 w 1443036"/>
              <a:gd name="connsiteY46" fmla="*/ 218079 h 436158"/>
              <a:gd name="connsiteX47" fmla="*/ 949930 w 1443036"/>
              <a:gd name="connsiteY47" fmla="*/ 254365 h 436158"/>
              <a:gd name="connsiteX48" fmla="*/ 913644 w 1443036"/>
              <a:gd name="connsiteY48" fmla="*/ 218079 h 436158"/>
              <a:gd name="connsiteX49" fmla="*/ 949930 w 1443036"/>
              <a:gd name="connsiteY49" fmla="*/ 181793 h 436158"/>
              <a:gd name="connsiteX50" fmla="*/ 721519 w 1443036"/>
              <a:gd name="connsiteY50" fmla="*/ 181793 h 436158"/>
              <a:gd name="connsiteX51" fmla="*/ 757805 w 1443036"/>
              <a:gd name="connsiteY51" fmla="*/ 218079 h 436158"/>
              <a:gd name="connsiteX52" fmla="*/ 721519 w 1443036"/>
              <a:gd name="connsiteY52" fmla="*/ 254365 h 436158"/>
              <a:gd name="connsiteX53" fmla="*/ 685233 w 1443036"/>
              <a:gd name="connsiteY53" fmla="*/ 218079 h 436158"/>
              <a:gd name="connsiteX54" fmla="*/ 721519 w 1443036"/>
              <a:gd name="connsiteY54" fmla="*/ 181793 h 436158"/>
              <a:gd name="connsiteX55" fmla="*/ 493108 w 1443036"/>
              <a:gd name="connsiteY55" fmla="*/ 181793 h 436158"/>
              <a:gd name="connsiteX56" fmla="*/ 529394 w 1443036"/>
              <a:gd name="connsiteY56" fmla="*/ 218079 h 436158"/>
              <a:gd name="connsiteX57" fmla="*/ 493108 w 1443036"/>
              <a:gd name="connsiteY57" fmla="*/ 254365 h 436158"/>
              <a:gd name="connsiteX58" fmla="*/ 456822 w 1443036"/>
              <a:gd name="connsiteY58" fmla="*/ 218079 h 436158"/>
              <a:gd name="connsiteX59" fmla="*/ 493108 w 1443036"/>
              <a:gd name="connsiteY59" fmla="*/ 181793 h 436158"/>
              <a:gd name="connsiteX60" fmla="*/ 264697 w 1443036"/>
              <a:gd name="connsiteY60" fmla="*/ 181793 h 436158"/>
              <a:gd name="connsiteX61" fmla="*/ 300983 w 1443036"/>
              <a:gd name="connsiteY61" fmla="*/ 218079 h 436158"/>
              <a:gd name="connsiteX62" fmla="*/ 264697 w 1443036"/>
              <a:gd name="connsiteY62" fmla="*/ 254365 h 436158"/>
              <a:gd name="connsiteX63" fmla="*/ 228411 w 1443036"/>
              <a:gd name="connsiteY63" fmla="*/ 218079 h 436158"/>
              <a:gd name="connsiteX64" fmla="*/ 264697 w 1443036"/>
              <a:gd name="connsiteY64" fmla="*/ 181793 h 436158"/>
              <a:gd name="connsiteX65" fmla="*/ 36286 w 1443036"/>
              <a:gd name="connsiteY65" fmla="*/ 181793 h 436158"/>
              <a:gd name="connsiteX66" fmla="*/ 72572 w 1443036"/>
              <a:gd name="connsiteY66" fmla="*/ 218079 h 436158"/>
              <a:gd name="connsiteX67" fmla="*/ 36286 w 1443036"/>
              <a:gd name="connsiteY67" fmla="*/ 254365 h 436158"/>
              <a:gd name="connsiteX68" fmla="*/ 0 w 1443036"/>
              <a:gd name="connsiteY68" fmla="*/ 218079 h 436158"/>
              <a:gd name="connsiteX69" fmla="*/ 36286 w 1443036"/>
              <a:gd name="connsiteY69" fmla="*/ 181793 h 436158"/>
              <a:gd name="connsiteX70" fmla="*/ 1406750 w 1443036"/>
              <a:gd name="connsiteY70" fmla="*/ 0 h 436158"/>
              <a:gd name="connsiteX71" fmla="*/ 1443036 w 1443036"/>
              <a:gd name="connsiteY71" fmla="*/ 36286 h 436158"/>
              <a:gd name="connsiteX72" fmla="*/ 1406750 w 1443036"/>
              <a:gd name="connsiteY72" fmla="*/ 72572 h 436158"/>
              <a:gd name="connsiteX73" fmla="*/ 1370464 w 1443036"/>
              <a:gd name="connsiteY73" fmla="*/ 36286 h 436158"/>
              <a:gd name="connsiteX74" fmla="*/ 1406750 w 1443036"/>
              <a:gd name="connsiteY74" fmla="*/ 0 h 436158"/>
              <a:gd name="connsiteX75" fmla="*/ 1178341 w 1443036"/>
              <a:gd name="connsiteY75" fmla="*/ 0 h 436158"/>
              <a:gd name="connsiteX76" fmla="*/ 1214627 w 1443036"/>
              <a:gd name="connsiteY76" fmla="*/ 36286 h 436158"/>
              <a:gd name="connsiteX77" fmla="*/ 1178341 w 1443036"/>
              <a:gd name="connsiteY77" fmla="*/ 72572 h 436158"/>
              <a:gd name="connsiteX78" fmla="*/ 1142055 w 1443036"/>
              <a:gd name="connsiteY78" fmla="*/ 36286 h 436158"/>
              <a:gd name="connsiteX79" fmla="*/ 1178341 w 1443036"/>
              <a:gd name="connsiteY79" fmla="*/ 0 h 436158"/>
              <a:gd name="connsiteX80" fmla="*/ 949930 w 1443036"/>
              <a:gd name="connsiteY80" fmla="*/ 0 h 436158"/>
              <a:gd name="connsiteX81" fmla="*/ 986216 w 1443036"/>
              <a:gd name="connsiteY81" fmla="*/ 36286 h 436158"/>
              <a:gd name="connsiteX82" fmla="*/ 949930 w 1443036"/>
              <a:gd name="connsiteY82" fmla="*/ 72572 h 436158"/>
              <a:gd name="connsiteX83" fmla="*/ 913644 w 1443036"/>
              <a:gd name="connsiteY83" fmla="*/ 36286 h 436158"/>
              <a:gd name="connsiteX84" fmla="*/ 949930 w 1443036"/>
              <a:gd name="connsiteY84" fmla="*/ 0 h 436158"/>
              <a:gd name="connsiteX85" fmla="*/ 721519 w 1443036"/>
              <a:gd name="connsiteY85" fmla="*/ 0 h 436158"/>
              <a:gd name="connsiteX86" fmla="*/ 757805 w 1443036"/>
              <a:gd name="connsiteY86" fmla="*/ 36286 h 436158"/>
              <a:gd name="connsiteX87" fmla="*/ 721519 w 1443036"/>
              <a:gd name="connsiteY87" fmla="*/ 72572 h 436158"/>
              <a:gd name="connsiteX88" fmla="*/ 685233 w 1443036"/>
              <a:gd name="connsiteY88" fmla="*/ 36286 h 436158"/>
              <a:gd name="connsiteX89" fmla="*/ 721519 w 1443036"/>
              <a:gd name="connsiteY89" fmla="*/ 0 h 436158"/>
              <a:gd name="connsiteX90" fmla="*/ 493108 w 1443036"/>
              <a:gd name="connsiteY90" fmla="*/ 0 h 436158"/>
              <a:gd name="connsiteX91" fmla="*/ 529394 w 1443036"/>
              <a:gd name="connsiteY91" fmla="*/ 36286 h 436158"/>
              <a:gd name="connsiteX92" fmla="*/ 493108 w 1443036"/>
              <a:gd name="connsiteY92" fmla="*/ 72572 h 436158"/>
              <a:gd name="connsiteX93" fmla="*/ 456822 w 1443036"/>
              <a:gd name="connsiteY93" fmla="*/ 36286 h 436158"/>
              <a:gd name="connsiteX94" fmla="*/ 493108 w 1443036"/>
              <a:gd name="connsiteY94" fmla="*/ 0 h 436158"/>
              <a:gd name="connsiteX95" fmla="*/ 264697 w 1443036"/>
              <a:gd name="connsiteY95" fmla="*/ 0 h 436158"/>
              <a:gd name="connsiteX96" fmla="*/ 300983 w 1443036"/>
              <a:gd name="connsiteY96" fmla="*/ 36286 h 436158"/>
              <a:gd name="connsiteX97" fmla="*/ 264697 w 1443036"/>
              <a:gd name="connsiteY97" fmla="*/ 72572 h 436158"/>
              <a:gd name="connsiteX98" fmla="*/ 228411 w 1443036"/>
              <a:gd name="connsiteY98" fmla="*/ 36286 h 436158"/>
              <a:gd name="connsiteX99" fmla="*/ 264697 w 1443036"/>
              <a:gd name="connsiteY99" fmla="*/ 0 h 436158"/>
              <a:gd name="connsiteX100" fmla="*/ 36286 w 1443036"/>
              <a:gd name="connsiteY100" fmla="*/ 0 h 436158"/>
              <a:gd name="connsiteX101" fmla="*/ 72572 w 1443036"/>
              <a:gd name="connsiteY101" fmla="*/ 36286 h 436158"/>
              <a:gd name="connsiteX102" fmla="*/ 36286 w 1443036"/>
              <a:gd name="connsiteY102" fmla="*/ 72572 h 436158"/>
              <a:gd name="connsiteX103" fmla="*/ 0 w 1443036"/>
              <a:gd name="connsiteY103" fmla="*/ 36286 h 436158"/>
              <a:gd name="connsiteX104" fmla="*/ 36286 w 1443036"/>
              <a:gd name="connsiteY104" fmla="*/ 0 h 43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443036" h="436158">
                <a:moveTo>
                  <a:pt x="1406750" y="363586"/>
                </a:moveTo>
                <a:cubicBezTo>
                  <a:pt x="1426790" y="363586"/>
                  <a:pt x="1443036" y="379832"/>
                  <a:pt x="1443036" y="399872"/>
                </a:cubicBezTo>
                <a:cubicBezTo>
                  <a:pt x="1443036" y="419912"/>
                  <a:pt x="1426790" y="436158"/>
                  <a:pt x="1406750" y="436158"/>
                </a:cubicBezTo>
                <a:cubicBezTo>
                  <a:pt x="1386710" y="436158"/>
                  <a:pt x="1370464" y="419912"/>
                  <a:pt x="1370464" y="399872"/>
                </a:cubicBezTo>
                <a:cubicBezTo>
                  <a:pt x="1370464" y="379832"/>
                  <a:pt x="1386710" y="363586"/>
                  <a:pt x="1406750" y="363586"/>
                </a:cubicBezTo>
                <a:close/>
                <a:moveTo>
                  <a:pt x="1178341" y="363586"/>
                </a:moveTo>
                <a:cubicBezTo>
                  <a:pt x="1198381" y="363586"/>
                  <a:pt x="1214627" y="379832"/>
                  <a:pt x="1214627" y="399872"/>
                </a:cubicBezTo>
                <a:cubicBezTo>
                  <a:pt x="1214627" y="419912"/>
                  <a:pt x="1198381" y="436158"/>
                  <a:pt x="1178341" y="436158"/>
                </a:cubicBezTo>
                <a:cubicBezTo>
                  <a:pt x="1158301" y="436158"/>
                  <a:pt x="1142055" y="419912"/>
                  <a:pt x="1142055" y="399872"/>
                </a:cubicBezTo>
                <a:cubicBezTo>
                  <a:pt x="1142055" y="379832"/>
                  <a:pt x="1158301" y="363586"/>
                  <a:pt x="1178341" y="363586"/>
                </a:cubicBezTo>
                <a:close/>
                <a:moveTo>
                  <a:pt x="949930" y="363586"/>
                </a:moveTo>
                <a:cubicBezTo>
                  <a:pt x="969970" y="363586"/>
                  <a:pt x="986216" y="379832"/>
                  <a:pt x="986216" y="399872"/>
                </a:cubicBezTo>
                <a:cubicBezTo>
                  <a:pt x="986216" y="419912"/>
                  <a:pt x="969970" y="436158"/>
                  <a:pt x="949930" y="436158"/>
                </a:cubicBezTo>
                <a:cubicBezTo>
                  <a:pt x="929890" y="436158"/>
                  <a:pt x="913644" y="419912"/>
                  <a:pt x="913644" y="399872"/>
                </a:cubicBezTo>
                <a:cubicBezTo>
                  <a:pt x="913644" y="379832"/>
                  <a:pt x="929890" y="363586"/>
                  <a:pt x="949930" y="363586"/>
                </a:cubicBezTo>
                <a:close/>
                <a:moveTo>
                  <a:pt x="721519" y="363586"/>
                </a:moveTo>
                <a:cubicBezTo>
                  <a:pt x="741559" y="363586"/>
                  <a:pt x="757805" y="379832"/>
                  <a:pt x="757805" y="399872"/>
                </a:cubicBezTo>
                <a:cubicBezTo>
                  <a:pt x="757805" y="419912"/>
                  <a:pt x="741559" y="436158"/>
                  <a:pt x="721519" y="436158"/>
                </a:cubicBezTo>
                <a:cubicBezTo>
                  <a:pt x="701479" y="436158"/>
                  <a:pt x="685233" y="419912"/>
                  <a:pt x="685233" y="399872"/>
                </a:cubicBezTo>
                <a:cubicBezTo>
                  <a:pt x="685233" y="379832"/>
                  <a:pt x="701479" y="363586"/>
                  <a:pt x="721519" y="363586"/>
                </a:cubicBezTo>
                <a:close/>
                <a:moveTo>
                  <a:pt x="493108" y="363586"/>
                </a:moveTo>
                <a:cubicBezTo>
                  <a:pt x="513148" y="363586"/>
                  <a:pt x="529394" y="379832"/>
                  <a:pt x="529394" y="399872"/>
                </a:cubicBezTo>
                <a:cubicBezTo>
                  <a:pt x="529394" y="419912"/>
                  <a:pt x="513148" y="436158"/>
                  <a:pt x="493108" y="436158"/>
                </a:cubicBezTo>
                <a:cubicBezTo>
                  <a:pt x="473068" y="436158"/>
                  <a:pt x="456822" y="419912"/>
                  <a:pt x="456822" y="399872"/>
                </a:cubicBezTo>
                <a:cubicBezTo>
                  <a:pt x="456822" y="379832"/>
                  <a:pt x="473068" y="363586"/>
                  <a:pt x="493108" y="363586"/>
                </a:cubicBezTo>
                <a:close/>
                <a:moveTo>
                  <a:pt x="264697" y="363586"/>
                </a:moveTo>
                <a:cubicBezTo>
                  <a:pt x="284737" y="363586"/>
                  <a:pt x="300983" y="379832"/>
                  <a:pt x="300983" y="399872"/>
                </a:cubicBezTo>
                <a:cubicBezTo>
                  <a:pt x="300983" y="419912"/>
                  <a:pt x="284737" y="436158"/>
                  <a:pt x="264697" y="436158"/>
                </a:cubicBezTo>
                <a:cubicBezTo>
                  <a:pt x="244657" y="436158"/>
                  <a:pt x="228411" y="419912"/>
                  <a:pt x="228411" y="399872"/>
                </a:cubicBezTo>
                <a:cubicBezTo>
                  <a:pt x="228411" y="379832"/>
                  <a:pt x="244657" y="363586"/>
                  <a:pt x="264697" y="363586"/>
                </a:cubicBezTo>
                <a:close/>
                <a:moveTo>
                  <a:pt x="36286" y="363586"/>
                </a:moveTo>
                <a:cubicBezTo>
                  <a:pt x="56326" y="363586"/>
                  <a:pt x="72572" y="379832"/>
                  <a:pt x="72572" y="399872"/>
                </a:cubicBezTo>
                <a:cubicBezTo>
                  <a:pt x="72572" y="419912"/>
                  <a:pt x="56326" y="436158"/>
                  <a:pt x="36286" y="436158"/>
                </a:cubicBezTo>
                <a:cubicBezTo>
                  <a:pt x="16246" y="436158"/>
                  <a:pt x="0" y="419912"/>
                  <a:pt x="0" y="399872"/>
                </a:cubicBezTo>
                <a:cubicBezTo>
                  <a:pt x="0" y="379832"/>
                  <a:pt x="16246" y="363586"/>
                  <a:pt x="36286" y="363586"/>
                </a:cubicBezTo>
                <a:close/>
                <a:moveTo>
                  <a:pt x="1406750" y="181793"/>
                </a:moveTo>
                <a:cubicBezTo>
                  <a:pt x="1426790" y="181793"/>
                  <a:pt x="1443036" y="198039"/>
                  <a:pt x="1443036" y="218079"/>
                </a:cubicBezTo>
                <a:cubicBezTo>
                  <a:pt x="1443036" y="238119"/>
                  <a:pt x="1426790" y="254365"/>
                  <a:pt x="1406750" y="254365"/>
                </a:cubicBezTo>
                <a:cubicBezTo>
                  <a:pt x="1386710" y="254365"/>
                  <a:pt x="1370464" y="238119"/>
                  <a:pt x="1370464" y="218079"/>
                </a:cubicBezTo>
                <a:cubicBezTo>
                  <a:pt x="1370464" y="198039"/>
                  <a:pt x="1386710" y="181793"/>
                  <a:pt x="1406750" y="181793"/>
                </a:cubicBezTo>
                <a:close/>
                <a:moveTo>
                  <a:pt x="1178341" y="181793"/>
                </a:moveTo>
                <a:cubicBezTo>
                  <a:pt x="1198381" y="181793"/>
                  <a:pt x="1214627" y="198039"/>
                  <a:pt x="1214627" y="218079"/>
                </a:cubicBezTo>
                <a:cubicBezTo>
                  <a:pt x="1214627" y="238119"/>
                  <a:pt x="1198381" y="254365"/>
                  <a:pt x="1178341" y="254365"/>
                </a:cubicBezTo>
                <a:cubicBezTo>
                  <a:pt x="1158301" y="254365"/>
                  <a:pt x="1142055" y="238119"/>
                  <a:pt x="1142055" y="218079"/>
                </a:cubicBezTo>
                <a:cubicBezTo>
                  <a:pt x="1142055" y="198039"/>
                  <a:pt x="1158301" y="181793"/>
                  <a:pt x="1178341" y="181793"/>
                </a:cubicBezTo>
                <a:close/>
                <a:moveTo>
                  <a:pt x="949930" y="181793"/>
                </a:moveTo>
                <a:cubicBezTo>
                  <a:pt x="969970" y="181793"/>
                  <a:pt x="986216" y="198039"/>
                  <a:pt x="986216" y="218079"/>
                </a:cubicBezTo>
                <a:cubicBezTo>
                  <a:pt x="986216" y="238119"/>
                  <a:pt x="969970" y="254365"/>
                  <a:pt x="949930" y="254365"/>
                </a:cubicBezTo>
                <a:cubicBezTo>
                  <a:pt x="929890" y="254365"/>
                  <a:pt x="913644" y="238119"/>
                  <a:pt x="913644" y="218079"/>
                </a:cubicBezTo>
                <a:cubicBezTo>
                  <a:pt x="913644" y="198039"/>
                  <a:pt x="929890" y="181793"/>
                  <a:pt x="949930" y="181793"/>
                </a:cubicBezTo>
                <a:close/>
                <a:moveTo>
                  <a:pt x="721519" y="181793"/>
                </a:moveTo>
                <a:cubicBezTo>
                  <a:pt x="741559" y="181793"/>
                  <a:pt x="757805" y="198039"/>
                  <a:pt x="757805" y="218079"/>
                </a:cubicBezTo>
                <a:cubicBezTo>
                  <a:pt x="757805" y="238119"/>
                  <a:pt x="741559" y="254365"/>
                  <a:pt x="721519" y="254365"/>
                </a:cubicBezTo>
                <a:cubicBezTo>
                  <a:pt x="701479" y="254365"/>
                  <a:pt x="685233" y="238119"/>
                  <a:pt x="685233" y="218079"/>
                </a:cubicBezTo>
                <a:cubicBezTo>
                  <a:pt x="685233" y="198039"/>
                  <a:pt x="701479" y="181793"/>
                  <a:pt x="721519" y="181793"/>
                </a:cubicBezTo>
                <a:close/>
                <a:moveTo>
                  <a:pt x="493108" y="181793"/>
                </a:moveTo>
                <a:cubicBezTo>
                  <a:pt x="513148" y="181793"/>
                  <a:pt x="529394" y="198039"/>
                  <a:pt x="529394" y="218079"/>
                </a:cubicBezTo>
                <a:cubicBezTo>
                  <a:pt x="529394" y="238119"/>
                  <a:pt x="513148" y="254365"/>
                  <a:pt x="493108" y="254365"/>
                </a:cubicBezTo>
                <a:cubicBezTo>
                  <a:pt x="473068" y="254365"/>
                  <a:pt x="456822" y="238119"/>
                  <a:pt x="456822" y="218079"/>
                </a:cubicBezTo>
                <a:cubicBezTo>
                  <a:pt x="456822" y="198039"/>
                  <a:pt x="473068" y="181793"/>
                  <a:pt x="493108" y="181793"/>
                </a:cubicBezTo>
                <a:close/>
                <a:moveTo>
                  <a:pt x="264697" y="181793"/>
                </a:moveTo>
                <a:cubicBezTo>
                  <a:pt x="284737" y="181793"/>
                  <a:pt x="300983" y="198039"/>
                  <a:pt x="300983" y="218079"/>
                </a:cubicBezTo>
                <a:cubicBezTo>
                  <a:pt x="300983" y="238119"/>
                  <a:pt x="284737" y="254365"/>
                  <a:pt x="264697" y="254365"/>
                </a:cubicBezTo>
                <a:cubicBezTo>
                  <a:pt x="244657" y="254365"/>
                  <a:pt x="228411" y="238119"/>
                  <a:pt x="228411" y="218079"/>
                </a:cubicBezTo>
                <a:cubicBezTo>
                  <a:pt x="228411" y="198039"/>
                  <a:pt x="244657" y="181793"/>
                  <a:pt x="264697" y="181793"/>
                </a:cubicBezTo>
                <a:close/>
                <a:moveTo>
                  <a:pt x="36286" y="181793"/>
                </a:moveTo>
                <a:cubicBezTo>
                  <a:pt x="56326" y="181793"/>
                  <a:pt x="72572" y="198039"/>
                  <a:pt x="72572" y="218079"/>
                </a:cubicBezTo>
                <a:cubicBezTo>
                  <a:pt x="72572" y="238119"/>
                  <a:pt x="56326" y="254365"/>
                  <a:pt x="36286" y="254365"/>
                </a:cubicBezTo>
                <a:cubicBezTo>
                  <a:pt x="16246" y="254365"/>
                  <a:pt x="0" y="238119"/>
                  <a:pt x="0" y="218079"/>
                </a:cubicBezTo>
                <a:cubicBezTo>
                  <a:pt x="0" y="198039"/>
                  <a:pt x="16246" y="181793"/>
                  <a:pt x="36286" y="181793"/>
                </a:cubicBezTo>
                <a:close/>
                <a:moveTo>
                  <a:pt x="1406750" y="0"/>
                </a:moveTo>
                <a:cubicBezTo>
                  <a:pt x="1426790" y="0"/>
                  <a:pt x="1443036" y="16246"/>
                  <a:pt x="1443036" y="36286"/>
                </a:cubicBezTo>
                <a:cubicBezTo>
                  <a:pt x="1443036" y="56326"/>
                  <a:pt x="1426790" y="72572"/>
                  <a:pt x="1406750" y="72572"/>
                </a:cubicBezTo>
                <a:cubicBezTo>
                  <a:pt x="1386710" y="72572"/>
                  <a:pt x="1370464" y="56326"/>
                  <a:pt x="1370464" y="36286"/>
                </a:cubicBezTo>
                <a:cubicBezTo>
                  <a:pt x="1370464" y="16246"/>
                  <a:pt x="1386710" y="0"/>
                  <a:pt x="1406750" y="0"/>
                </a:cubicBezTo>
                <a:close/>
                <a:moveTo>
                  <a:pt x="1178341" y="0"/>
                </a:moveTo>
                <a:cubicBezTo>
                  <a:pt x="1198381" y="0"/>
                  <a:pt x="1214627" y="16246"/>
                  <a:pt x="1214627" y="36286"/>
                </a:cubicBezTo>
                <a:cubicBezTo>
                  <a:pt x="1214627" y="56326"/>
                  <a:pt x="1198381" y="72572"/>
                  <a:pt x="1178341" y="72572"/>
                </a:cubicBezTo>
                <a:cubicBezTo>
                  <a:pt x="1158301" y="72572"/>
                  <a:pt x="1142055" y="56326"/>
                  <a:pt x="1142055" y="36286"/>
                </a:cubicBezTo>
                <a:cubicBezTo>
                  <a:pt x="1142055" y="16246"/>
                  <a:pt x="1158301" y="0"/>
                  <a:pt x="1178341" y="0"/>
                </a:cubicBezTo>
                <a:close/>
                <a:moveTo>
                  <a:pt x="949930" y="0"/>
                </a:moveTo>
                <a:cubicBezTo>
                  <a:pt x="969970" y="0"/>
                  <a:pt x="986216" y="16246"/>
                  <a:pt x="986216" y="36286"/>
                </a:cubicBezTo>
                <a:cubicBezTo>
                  <a:pt x="986216" y="56326"/>
                  <a:pt x="969970" y="72572"/>
                  <a:pt x="949930" y="72572"/>
                </a:cubicBezTo>
                <a:cubicBezTo>
                  <a:pt x="929890" y="72572"/>
                  <a:pt x="913644" y="56326"/>
                  <a:pt x="913644" y="36286"/>
                </a:cubicBezTo>
                <a:cubicBezTo>
                  <a:pt x="913644" y="16246"/>
                  <a:pt x="929890" y="0"/>
                  <a:pt x="949930" y="0"/>
                </a:cubicBezTo>
                <a:close/>
                <a:moveTo>
                  <a:pt x="721519" y="0"/>
                </a:moveTo>
                <a:cubicBezTo>
                  <a:pt x="741559" y="0"/>
                  <a:pt x="757805" y="16246"/>
                  <a:pt x="757805" y="36286"/>
                </a:cubicBezTo>
                <a:cubicBezTo>
                  <a:pt x="757805" y="56326"/>
                  <a:pt x="741559" y="72572"/>
                  <a:pt x="721519" y="72572"/>
                </a:cubicBezTo>
                <a:cubicBezTo>
                  <a:pt x="701479" y="72572"/>
                  <a:pt x="685233" y="56326"/>
                  <a:pt x="685233" y="36286"/>
                </a:cubicBezTo>
                <a:cubicBezTo>
                  <a:pt x="685233" y="16246"/>
                  <a:pt x="701479" y="0"/>
                  <a:pt x="721519" y="0"/>
                </a:cubicBezTo>
                <a:close/>
                <a:moveTo>
                  <a:pt x="493108" y="0"/>
                </a:moveTo>
                <a:cubicBezTo>
                  <a:pt x="513148" y="0"/>
                  <a:pt x="529394" y="16246"/>
                  <a:pt x="529394" y="36286"/>
                </a:cubicBezTo>
                <a:cubicBezTo>
                  <a:pt x="529394" y="56326"/>
                  <a:pt x="513148" y="72572"/>
                  <a:pt x="493108" y="72572"/>
                </a:cubicBezTo>
                <a:cubicBezTo>
                  <a:pt x="473068" y="72572"/>
                  <a:pt x="456822" y="56326"/>
                  <a:pt x="456822" y="36286"/>
                </a:cubicBezTo>
                <a:cubicBezTo>
                  <a:pt x="456822" y="16246"/>
                  <a:pt x="473068" y="0"/>
                  <a:pt x="493108" y="0"/>
                </a:cubicBezTo>
                <a:close/>
                <a:moveTo>
                  <a:pt x="264697" y="0"/>
                </a:moveTo>
                <a:cubicBezTo>
                  <a:pt x="284737" y="0"/>
                  <a:pt x="300983" y="16246"/>
                  <a:pt x="300983" y="36286"/>
                </a:cubicBezTo>
                <a:cubicBezTo>
                  <a:pt x="300983" y="56326"/>
                  <a:pt x="284737" y="72572"/>
                  <a:pt x="264697" y="72572"/>
                </a:cubicBezTo>
                <a:cubicBezTo>
                  <a:pt x="244657" y="72572"/>
                  <a:pt x="228411" y="56326"/>
                  <a:pt x="228411" y="36286"/>
                </a:cubicBezTo>
                <a:cubicBezTo>
                  <a:pt x="228411" y="16246"/>
                  <a:pt x="244657" y="0"/>
                  <a:pt x="264697" y="0"/>
                </a:cubicBezTo>
                <a:close/>
                <a:moveTo>
                  <a:pt x="36286" y="0"/>
                </a:moveTo>
                <a:cubicBezTo>
                  <a:pt x="56326" y="0"/>
                  <a:pt x="72572" y="16246"/>
                  <a:pt x="72572" y="36286"/>
                </a:cubicBezTo>
                <a:cubicBezTo>
                  <a:pt x="72572" y="56326"/>
                  <a:pt x="56326" y="72572"/>
                  <a:pt x="36286" y="72572"/>
                </a:cubicBezTo>
                <a:cubicBezTo>
                  <a:pt x="16246" y="72572"/>
                  <a:pt x="0" y="56326"/>
                  <a:pt x="0" y="36286"/>
                </a:cubicBezTo>
                <a:cubicBezTo>
                  <a:pt x="0" y="16246"/>
                  <a:pt x="16246" y="0"/>
                  <a:pt x="3628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57935" y="731520"/>
            <a:ext cx="6688455" cy="1081405"/>
          </a:xfrm>
        </p:spPr>
        <p:txBody>
          <a:bodyPr wrap="square" anchor="b">
            <a:normAutofit/>
          </a:bodyPr>
          <a:lstStyle>
            <a:lvl1pPr>
              <a:defRPr sz="6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4000">
                <a:schemeClr val="bg1"/>
              </a:gs>
              <a:gs pos="97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: 形状 8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3837813" cy="3837813"/>
          </a:xfrm>
          <a:custGeom>
            <a:avLst/>
            <a:gdLst>
              <a:gd name="connsiteX0" fmla="*/ 1335235 w 3837813"/>
              <a:gd name="connsiteY0" fmla="*/ 0 h 3837813"/>
              <a:gd name="connsiteX1" fmla="*/ 3837813 w 3837813"/>
              <a:gd name="connsiteY1" fmla="*/ 0 h 3837813"/>
              <a:gd name="connsiteX2" fmla="*/ 0 w 3837813"/>
              <a:gd name="connsiteY2" fmla="*/ 3837813 h 3837813"/>
              <a:gd name="connsiteX3" fmla="*/ 0 w 3837813"/>
              <a:gd name="connsiteY3" fmla="*/ 1335235 h 3837813"/>
              <a:gd name="connsiteX4" fmla="*/ 1335235 w 3837813"/>
              <a:gd name="connsiteY4" fmla="*/ 0 h 383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7813" h="3837813">
                <a:moveTo>
                  <a:pt x="1335235" y="0"/>
                </a:moveTo>
                <a:lnTo>
                  <a:pt x="3837813" y="0"/>
                </a:lnTo>
                <a:lnTo>
                  <a:pt x="0" y="3837813"/>
                </a:lnTo>
                <a:lnTo>
                  <a:pt x="0" y="1335235"/>
                </a:lnTo>
                <a:lnTo>
                  <a:pt x="1335235" y="0"/>
                </a:lnTo>
                <a:close/>
              </a:path>
            </a:pathLst>
          </a:custGeom>
          <a:gradFill flip="none" rotWithShape="1">
            <a:gsLst>
              <a:gs pos="36000">
                <a:schemeClr val="bg2">
                  <a:alpha val="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: 形状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2463654" cy="2463652"/>
          </a:xfrm>
          <a:custGeom>
            <a:avLst/>
            <a:gdLst>
              <a:gd name="connsiteX0" fmla="*/ 1 w 2463654"/>
              <a:gd name="connsiteY0" fmla="*/ 0 h 2463652"/>
              <a:gd name="connsiteX1" fmla="*/ 2463654 w 2463654"/>
              <a:gd name="connsiteY1" fmla="*/ 0 h 2463652"/>
              <a:gd name="connsiteX2" fmla="*/ 0 w 2463654"/>
              <a:gd name="connsiteY2" fmla="*/ 2463652 h 2463652"/>
              <a:gd name="connsiteX3" fmla="*/ 1 w 2463654"/>
              <a:gd name="connsiteY3" fmla="*/ 0 h 2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654" h="2463652">
                <a:moveTo>
                  <a:pt x="1" y="0"/>
                </a:moveTo>
                <a:lnTo>
                  <a:pt x="2463654" y="0"/>
                </a:lnTo>
                <a:lnTo>
                  <a:pt x="0" y="2463652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 flipH="1" flipV="1">
            <a:off x="8354186" y="3020187"/>
            <a:ext cx="3837813" cy="3837813"/>
          </a:xfrm>
          <a:custGeom>
            <a:avLst/>
            <a:gdLst>
              <a:gd name="connsiteX0" fmla="*/ 1335235 w 3837813"/>
              <a:gd name="connsiteY0" fmla="*/ 0 h 3837813"/>
              <a:gd name="connsiteX1" fmla="*/ 3837813 w 3837813"/>
              <a:gd name="connsiteY1" fmla="*/ 0 h 3837813"/>
              <a:gd name="connsiteX2" fmla="*/ 0 w 3837813"/>
              <a:gd name="connsiteY2" fmla="*/ 3837813 h 3837813"/>
              <a:gd name="connsiteX3" fmla="*/ 0 w 3837813"/>
              <a:gd name="connsiteY3" fmla="*/ 1335235 h 3837813"/>
              <a:gd name="connsiteX4" fmla="*/ 1335235 w 3837813"/>
              <a:gd name="connsiteY4" fmla="*/ 0 h 383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7813" h="3837813">
                <a:moveTo>
                  <a:pt x="1335235" y="0"/>
                </a:moveTo>
                <a:lnTo>
                  <a:pt x="3837813" y="0"/>
                </a:lnTo>
                <a:lnTo>
                  <a:pt x="0" y="3837813"/>
                </a:lnTo>
                <a:lnTo>
                  <a:pt x="0" y="1335235"/>
                </a:lnTo>
                <a:lnTo>
                  <a:pt x="1335235" y="0"/>
                </a:lnTo>
                <a:close/>
              </a:path>
            </a:pathLst>
          </a:custGeom>
          <a:gradFill flip="none" rotWithShape="1">
            <a:gsLst>
              <a:gs pos="36000">
                <a:schemeClr val="bg2">
                  <a:alpha val="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任意多边形: 形状 11"/>
          <p:cNvSpPr/>
          <p:nvPr userDrawn="1">
            <p:custDataLst>
              <p:tags r:id="rId6"/>
            </p:custDataLst>
          </p:nvPr>
        </p:nvSpPr>
        <p:spPr>
          <a:xfrm flipH="1" flipV="1">
            <a:off x="9728346" y="4394348"/>
            <a:ext cx="2463654" cy="2463652"/>
          </a:xfrm>
          <a:custGeom>
            <a:avLst/>
            <a:gdLst>
              <a:gd name="connsiteX0" fmla="*/ 1 w 2463654"/>
              <a:gd name="connsiteY0" fmla="*/ 0 h 2463652"/>
              <a:gd name="connsiteX1" fmla="*/ 2463654 w 2463654"/>
              <a:gd name="connsiteY1" fmla="*/ 0 h 2463652"/>
              <a:gd name="connsiteX2" fmla="*/ 0 w 2463654"/>
              <a:gd name="connsiteY2" fmla="*/ 2463652 h 2463652"/>
              <a:gd name="connsiteX3" fmla="*/ 1 w 2463654"/>
              <a:gd name="connsiteY3" fmla="*/ 0 h 2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654" h="2463652">
                <a:moveTo>
                  <a:pt x="1" y="0"/>
                </a:moveTo>
                <a:lnTo>
                  <a:pt x="2463654" y="0"/>
                </a:lnTo>
                <a:lnTo>
                  <a:pt x="0" y="2463652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/>
          <p:cNvSpPr/>
          <p:nvPr userDrawn="1">
            <p:custDataLst>
              <p:tags r:id="rId7"/>
            </p:custDataLst>
          </p:nvPr>
        </p:nvSpPr>
        <p:spPr>
          <a:xfrm flipH="1">
            <a:off x="10121793" y="5725579"/>
            <a:ext cx="1141782" cy="345103"/>
          </a:xfrm>
          <a:custGeom>
            <a:avLst/>
            <a:gdLst>
              <a:gd name="connsiteX0" fmla="*/ 1406750 w 1443036"/>
              <a:gd name="connsiteY0" fmla="*/ 363586 h 436158"/>
              <a:gd name="connsiteX1" fmla="*/ 1443036 w 1443036"/>
              <a:gd name="connsiteY1" fmla="*/ 399872 h 436158"/>
              <a:gd name="connsiteX2" fmla="*/ 1406750 w 1443036"/>
              <a:gd name="connsiteY2" fmla="*/ 436158 h 436158"/>
              <a:gd name="connsiteX3" fmla="*/ 1370464 w 1443036"/>
              <a:gd name="connsiteY3" fmla="*/ 399872 h 436158"/>
              <a:gd name="connsiteX4" fmla="*/ 1406750 w 1443036"/>
              <a:gd name="connsiteY4" fmla="*/ 363586 h 436158"/>
              <a:gd name="connsiteX5" fmla="*/ 1178341 w 1443036"/>
              <a:gd name="connsiteY5" fmla="*/ 363586 h 436158"/>
              <a:gd name="connsiteX6" fmla="*/ 1214627 w 1443036"/>
              <a:gd name="connsiteY6" fmla="*/ 399872 h 436158"/>
              <a:gd name="connsiteX7" fmla="*/ 1178341 w 1443036"/>
              <a:gd name="connsiteY7" fmla="*/ 436158 h 436158"/>
              <a:gd name="connsiteX8" fmla="*/ 1142055 w 1443036"/>
              <a:gd name="connsiteY8" fmla="*/ 399872 h 436158"/>
              <a:gd name="connsiteX9" fmla="*/ 1178341 w 1443036"/>
              <a:gd name="connsiteY9" fmla="*/ 363586 h 436158"/>
              <a:gd name="connsiteX10" fmla="*/ 949930 w 1443036"/>
              <a:gd name="connsiteY10" fmla="*/ 363586 h 436158"/>
              <a:gd name="connsiteX11" fmla="*/ 986216 w 1443036"/>
              <a:gd name="connsiteY11" fmla="*/ 399872 h 436158"/>
              <a:gd name="connsiteX12" fmla="*/ 949930 w 1443036"/>
              <a:gd name="connsiteY12" fmla="*/ 436158 h 436158"/>
              <a:gd name="connsiteX13" fmla="*/ 913644 w 1443036"/>
              <a:gd name="connsiteY13" fmla="*/ 399872 h 436158"/>
              <a:gd name="connsiteX14" fmla="*/ 949930 w 1443036"/>
              <a:gd name="connsiteY14" fmla="*/ 363586 h 436158"/>
              <a:gd name="connsiteX15" fmla="*/ 721519 w 1443036"/>
              <a:gd name="connsiteY15" fmla="*/ 363586 h 436158"/>
              <a:gd name="connsiteX16" fmla="*/ 757805 w 1443036"/>
              <a:gd name="connsiteY16" fmla="*/ 399872 h 436158"/>
              <a:gd name="connsiteX17" fmla="*/ 721519 w 1443036"/>
              <a:gd name="connsiteY17" fmla="*/ 436158 h 436158"/>
              <a:gd name="connsiteX18" fmla="*/ 685233 w 1443036"/>
              <a:gd name="connsiteY18" fmla="*/ 399872 h 436158"/>
              <a:gd name="connsiteX19" fmla="*/ 721519 w 1443036"/>
              <a:gd name="connsiteY19" fmla="*/ 363586 h 436158"/>
              <a:gd name="connsiteX20" fmla="*/ 493108 w 1443036"/>
              <a:gd name="connsiteY20" fmla="*/ 363586 h 436158"/>
              <a:gd name="connsiteX21" fmla="*/ 529394 w 1443036"/>
              <a:gd name="connsiteY21" fmla="*/ 399872 h 436158"/>
              <a:gd name="connsiteX22" fmla="*/ 493108 w 1443036"/>
              <a:gd name="connsiteY22" fmla="*/ 436158 h 436158"/>
              <a:gd name="connsiteX23" fmla="*/ 456822 w 1443036"/>
              <a:gd name="connsiteY23" fmla="*/ 399872 h 436158"/>
              <a:gd name="connsiteX24" fmla="*/ 493108 w 1443036"/>
              <a:gd name="connsiteY24" fmla="*/ 363586 h 436158"/>
              <a:gd name="connsiteX25" fmla="*/ 264697 w 1443036"/>
              <a:gd name="connsiteY25" fmla="*/ 363586 h 436158"/>
              <a:gd name="connsiteX26" fmla="*/ 300983 w 1443036"/>
              <a:gd name="connsiteY26" fmla="*/ 399872 h 436158"/>
              <a:gd name="connsiteX27" fmla="*/ 264697 w 1443036"/>
              <a:gd name="connsiteY27" fmla="*/ 436158 h 436158"/>
              <a:gd name="connsiteX28" fmla="*/ 228411 w 1443036"/>
              <a:gd name="connsiteY28" fmla="*/ 399872 h 436158"/>
              <a:gd name="connsiteX29" fmla="*/ 264697 w 1443036"/>
              <a:gd name="connsiteY29" fmla="*/ 363586 h 436158"/>
              <a:gd name="connsiteX30" fmla="*/ 36286 w 1443036"/>
              <a:gd name="connsiteY30" fmla="*/ 363586 h 436158"/>
              <a:gd name="connsiteX31" fmla="*/ 72572 w 1443036"/>
              <a:gd name="connsiteY31" fmla="*/ 399872 h 436158"/>
              <a:gd name="connsiteX32" fmla="*/ 36286 w 1443036"/>
              <a:gd name="connsiteY32" fmla="*/ 436158 h 436158"/>
              <a:gd name="connsiteX33" fmla="*/ 0 w 1443036"/>
              <a:gd name="connsiteY33" fmla="*/ 399872 h 436158"/>
              <a:gd name="connsiteX34" fmla="*/ 36286 w 1443036"/>
              <a:gd name="connsiteY34" fmla="*/ 363586 h 436158"/>
              <a:gd name="connsiteX35" fmla="*/ 1406750 w 1443036"/>
              <a:gd name="connsiteY35" fmla="*/ 181793 h 436158"/>
              <a:gd name="connsiteX36" fmla="*/ 1443036 w 1443036"/>
              <a:gd name="connsiteY36" fmla="*/ 218079 h 436158"/>
              <a:gd name="connsiteX37" fmla="*/ 1406750 w 1443036"/>
              <a:gd name="connsiteY37" fmla="*/ 254365 h 436158"/>
              <a:gd name="connsiteX38" fmla="*/ 1370464 w 1443036"/>
              <a:gd name="connsiteY38" fmla="*/ 218079 h 436158"/>
              <a:gd name="connsiteX39" fmla="*/ 1406750 w 1443036"/>
              <a:gd name="connsiteY39" fmla="*/ 181793 h 436158"/>
              <a:gd name="connsiteX40" fmla="*/ 1178341 w 1443036"/>
              <a:gd name="connsiteY40" fmla="*/ 181793 h 436158"/>
              <a:gd name="connsiteX41" fmla="*/ 1214627 w 1443036"/>
              <a:gd name="connsiteY41" fmla="*/ 218079 h 436158"/>
              <a:gd name="connsiteX42" fmla="*/ 1178341 w 1443036"/>
              <a:gd name="connsiteY42" fmla="*/ 254365 h 436158"/>
              <a:gd name="connsiteX43" fmla="*/ 1142055 w 1443036"/>
              <a:gd name="connsiteY43" fmla="*/ 218079 h 436158"/>
              <a:gd name="connsiteX44" fmla="*/ 1178341 w 1443036"/>
              <a:gd name="connsiteY44" fmla="*/ 181793 h 436158"/>
              <a:gd name="connsiteX45" fmla="*/ 949930 w 1443036"/>
              <a:gd name="connsiteY45" fmla="*/ 181793 h 436158"/>
              <a:gd name="connsiteX46" fmla="*/ 986216 w 1443036"/>
              <a:gd name="connsiteY46" fmla="*/ 218079 h 436158"/>
              <a:gd name="connsiteX47" fmla="*/ 949930 w 1443036"/>
              <a:gd name="connsiteY47" fmla="*/ 254365 h 436158"/>
              <a:gd name="connsiteX48" fmla="*/ 913644 w 1443036"/>
              <a:gd name="connsiteY48" fmla="*/ 218079 h 436158"/>
              <a:gd name="connsiteX49" fmla="*/ 949930 w 1443036"/>
              <a:gd name="connsiteY49" fmla="*/ 181793 h 436158"/>
              <a:gd name="connsiteX50" fmla="*/ 721519 w 1443036"/>
              <a:gd name="connsiteY50" fmla="*/ 181793 h 436158"/>
              <a:gd name="connsiteX51" fmla="*/ 757805 w 1443036"/>
              <a:gd name="connsiteY51" fmla="*/ 218079 h 436158"/>
              <a:gd name="connsiteX52" fmla="*/ 721519 w 1443036"/>
              <a:gd name="connsiteY52" fmla="*/ 254365 h 436158"/>
              <a:gd name="connsiteX53" fmla="*/ 685233 w 1443036"/>
              <a:gd name="connsiteY53" fmla="*/ 218079 h 436158"/>
              <a:gd name="connsiteX54" fmla="*/ 721519 w 1443036"/>
              <a:gd name="connsiteY54" fmla="*/ 181793 h 436158"/>
              <a:gd name="connsiteX55" fmla="*/ 493108 w 1443036"/>
              <a:gd name="connsiteY55" fmla="*/ 181793 h 436158"/>
              <a:gd name="connsiteX56" fmla="*/ 529394 w 1443036"/>
              <a:gd name="connsiteY56" fmla="*/ 218079 h 436158"/>
              <a:gd name="connsiteX57" fmla="*/ 493108 w 1443036"/>
              <a:gd name="connsiteY57" fmla="*/ 254365 h 436158"/>
              <a:gd name="connsiteX58" fmla="*/ 456822 w 1443036"/>
              <a:gd name="connsiteY58" fmla="*/ 218079 h 436158"/>
              <a:gd name="connsiteX59" fmla="*/ 493108 w 1443036"/>
              <a:gd name="connsiteY59" fmla="*/ 181793 h 436158"/>
              <a:gd name="connsiteX60" fmla="*/ 264697 w 1443036"/>
              <a:gd name="connsiteY60" fmla="*/ 181793 h 436158"/>
              <a:gd name="connsiteX61" fmla="*/ 300983 w 1443036"/>
              <a:gd name="connsiteY61" fmla="*/ 218079 h 436158"/>
              <a:gd name="connsiteX62" fmla="*/ 264697 w 1443036"/>
              <a:gd name="connsiteY62" fmla="*/ 254365 h 436158"/>
              <a:gd name="connsiteX63" fmla="*/ 228411 w 1443036"/>
              <a:gd name="connsiteY63" fmla="*/ 218079 h 436158"/>
              <a:gd name="connsiteX64" fmla="*/ 264697 w 1443036"/>
              <a:gd name="connsiteY64" fmla="*/ 181793 h 436158"/>
              <a:gd name="connsiteX65" fmla="*/ 36286 w 1443036"/>
              <a:gd name="connsiteY65" fmla="*/ 181793 h 436158"/>
              <a:gd name="connsiteX66" fmla="*/ 72572 w 1443036"/>
              <a:gd name="connsiteY66" fmla="*/ 218079 h 436158"/>
              <a:gd name="connsiteX67" fmla="*/ 36286 w 1443036"/>
              <a:gd name="connsiteY67" fmla="*/ 254365 h 436158"/>
              <a:gd name="connsiteX68" fmla="*/ 0 w 1443036"/>
              <a:gd name="connsiteY68" fmla="*/ 218079 h 436158"/>
              <a:gd name="connsiteX69" fmla="*/ 36286 w 1443036"/>
              <a:gd name="connsiteY69" fmla="*/ 181793 h 436158"/>
              <a:gd name="connsiteX70" fmla="*/ 1406750 w 1443036"/>
              <a:gd name="connsiteY70" fmla="*/ 0 h 436158"/>
              <a:gd name="connsiteX71" fmla="*/ 1443036 w 1443036"/>
              <a:gd name="connsiteY71" fmla="*/ 36286 h 436158"/>
              <a:gd name="connsiteX72" fmla="*/ 1406750 w 1443036"/>
              <a:gd name="connsiteY72" fmla="*/ 72572 h 436158"/>
              <a:gd name="connsiteX73" fmla="*/ 1370464 w 1443036"/>
              <a:gd name="connsiteY73" fmla="*/ 36286 h 436158"/>
              <a:gd name="connsiteX74" fmla="*/ 1406750 w 1443036"/>
              <a:gd name="connsiteY74" fmla="*/ 0 h 436158"/>
              <a:gd name="connsiteX75" fmla="*/ 1178341 w 1443036"/>
              <a:gd name="connsiteY75" fmla="*/ 0 h 436158"/>
              <a:gd name="connsiteX76" fmla="*/ 1214627 w 1443036"/>
              <a:gd name="connsiteY76" fmla="*/ 36286 h 436158"/>
              <a:gd name="connsiteX77" fmla="*/ 1178341 w 1443036"/>
              <a:gd name="connsiteY77" fmla="*/ 72572 h 436158"/>
              <a:gd name="connsiteX78" fmla="*/ 1142055 w 1443036"/>
              <a:gd name="connsiteY78" fmla="*/ 36286 h 436158"/>
              <a:gd name="connsiteX79" fmla="*/ 1178341 w 1443036"/>
              <a:gd name="connsiteY79" fmla="*/ 0 h 436158"/>
              <a:gd name="connsiteX80" fmla="*/ 949930 w 1443036"/>
              <a:gd name="connsiteY80" fmla="*/ 0 h 436158"/>
              <a:gd name="connsiteX81" fmla="*/ 986216 w 1443036"/>
              <a:gd name="connsiteY81" fmla="*/ 36286 h 436158"/>
              <a:gd name="connsiteX82" fmla="*/ 949930 w 1443036"/>
              <a:gd name="connsiteY82" fmla="*/ 72572 h 436158"/>
              <a:gd name="connsiteX83" fmla="*/ 913644 w 1443036"/>
              <a:gd name="connsiteY83" fmla="*/ 36286 h 436158"/>
              <a:gd name="connsiteX84" fmla="*/ 949930 w 1443036"/>
              <a:gd name="connsiteY84" fmla="*/ 0 h 436158"/>
              <a:gd name="connsiteX85" fmla="*/ 721519 w 1443036"/>
              <a:gd name="connsiteY85" fmla="*/ 0 h 436158"/>
              <a:gd name="connsiteX86" fmla="*/ 757805 w 1443036"/>
              <a:gd name="connsiteY86" fmla="*/ 36286 h 436158"/>
              <a:gd name="connsiteX87" fmla="*/ 721519 w 1443036"/>
              <a:gd name="connsiteY87" fmla="*/ 72572 h 436158"/>
              <a:gd name="connsiteX88" fmla="*/ 685233 w 1443036"/>
              <a:gd name="connsiteY88" fmla="*/ 36286 h 436158"/>
              <a:gd name="connsiteX89" fmla="*/ 721519 w 1443036"/>
              <a:gd name="connsiteY89" fmla="*/ 0 h 436158"/>
              <a:gd name="connsiteX90" fmla="*/ 493108 w 1443036"/>
              <a:gd name="connsiteY90" fmla="*/ 0 h 436158"/>
              <a:gd name="connsiteX91" fmla="*/ 529394 w 1443036"/>
              <a:gd name="connsiteY91" fmla="*/ 36286 h 436158"/>
              <a:gd name="connsiteX92" fmla="*/ 493108 w 1443036"/>
              <a:gd name="connsiteY92" fmla="*/ 72572 h 436158"/>
              <a:gd name="connsiteX93" fmla="*/ 456822 w 1443036"/>
              <a:gd name="connsiteY93" fmla="*/ 36286 h 436158"/>
              <a:gd name="connsiteX94" fmla="*/ 493108 w 1443036"/>
              <a:gd name="connsiteY94" fmla="*/ 0 h 436158"/>
              <a:gd name="connsiteX95" fmla="*/ 264697 w 1443036"/>
              <a:gd name="connsiteY95" fmla="*/ 0 h 436158"/>
              <a:gd name="connsiteX96" fmla="*/ 300983 w 1443036"/>
              <a:gd name="connsiteY96" fmla="*/ 36286 h 436158"/>
              <a:gd name="connsiteX97" fmla="*/ 264697 w 1443036"/>
              <a:gd name="connsiteY97" fmla="*/ 72572 h 436158"/>
              <a:gd name="connsiteX98" fmla="*/ 228411 w 1443036"/>
              <a:gd name="connsiteY98" fmla="*/ 36286 h 436158"/>
              <a:gd name="connsiteX99" fmla="*/ 264697 w 1443036"/>
              <a:gd name="connsiteY99" fmla="*/ 0 h 436158"/>
              <a:gd name="connsiteX100" fmla="*/ 36286 w 1443036"/>
              <a:gd name="connsiteY100" fmla="*/ 0 h 436158"/>
              <a:gd name="connsiteX101" fmla="*/ 72572 w 1443036"/>
              <a:gd name="connsiteY101" fmla="*/ 36286 h 436158"/>
              <a:gd name="connsiteX102" fmla="*/ 36286 w 1443036"/>
              <a:gd name="connsiteY102" fmla="*/ 72572 h 436158"/>
              <a:gd name="connsiteX103" fmla="*/ 0 w 1443036"/>
              <a:gd name="connsiteY103" fmla="*/ 36286 h 436158"/>
              <a:gd name="connsiteX104" fmla="*/ 36286 w 1443036"/>
              <a:gd name="connsiteY104" fmla="*/ 0 h 43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443036" h="436158">
                <a:moveTo>
                  <a:pt x="1406750" y="363586"/>
                </a:moveTo>
                <a:cubicBezTo>
                  <a:pt x="1426790" y="363586"/>
                  <a:pt x="1443036" y="379832"/>
                  <a:pt x="1443036" y="399872"/>
                </a:cubicBezTo>
                <a:cubicBezTo>
                  <a:pt x="1443036" y="419912"/>
                  <a:pt x="1426790" y="436158"/>
                  <a:pt x="1406750" y="436158"/>
                </a:cubicBezTo>
                <a:cubicBezTo>
                  <a:pt x="1386710" y="436158"/>
                  <a:pt x="1370464" y="419912"/>
                  <a:pt x="1370464" y="399872"/>
                </a:cubicBezTo>
                <a:cubicBezTo>
                  <a:pt x="1370464" y="379832"/>
                  <a:pt x="1386710" y="363586"/>
                  <a:pt x="1406750" y="363586"/>
                </a:cubicBezTo>
                <a:close/>
                <a:moveTo>
                  <a:pt x="1178341" y="363586"/>
                </a:moveTo>
                <a:cubicBezTo>
                  <a:pt x="1198381" y="363586"/>
                  <a:pt x="1214627" y="379832"/>
                  <a:pt x="1214627" y="399872"/>
                </a:cubicBezTo>
                <a:cubicBezTo>
                  <a:pt x="1214627" y="419912"/>
                  <a:pt x="1198381" y="436158"/>
                  <a:pt x="1178341" y="436158"/>
                </a:cubicBezTo>
                <a:cubicBezTo>
                  <a:pt x="1158301" y="436158"/>
                  <a:pt x="1142055" y="419912"/>
                  <a:pt x="1142055" y="399872"/>
                </a:cubicBezTo>
                <a:cubicBezTo>
                  <a:pt x="1142055" y="379832"/>
                  <a:pt x="1158301" y="363586"/>
                  <a:pt x="1178341" y="363586"/>
                </a:cubicBezTo>
                <a:close/>
                <a:moveTo>
                  <a:pt x="949930" y="363586"/>
                </a:moveTo>
                <a:cubicBezTo>
                  <a:pt x="969970" y="363586"/>
                  <a:pt x="986216" y="379832"/>
                  <a:pt x="986216" y="399872"/>
                </a:cubicBezTo>
                <a:cubicBezTo>
                  <a:pt x="986216" y="419912"/>
                  <a:pt x="969970" y="436158"/>
                  <a:pt x="949930" y="436158"/>
                </a:cubicBezTo>
                <a:cubicBezTo>
                  <a:pt x="929890" y="436158"/>
                  <a:pt x="913644" y="419912"/>
                  <a:pt x="913644" y="399872"/>
                </a:cubicBezTo>
                <a:cubicBezTo>
                  <a:pt x="913644" y="379832"/>
                  <a:pt x="929890" y="363586"/>
                  <a:pt x="949930" y="363586"/>
                </a:cubicBezTo>
                <a:close/>
                <a:moveTo>
                  <a:pt x="721519" y="363586"/>
                </a:moveTo>
                <a:cubicBezTo>
                  <a:pt x="741559" y="363586"/>
                  <a:pt x="757805" y="379832"/>
                  <a:pt x="757805" y="399872"/>
                </a:cubicBezTo>
                <a:cubicBezTo>
                  <a:pt x="757805" y="419912"/>
                  <a:pt x="741559" y="436158"/>
                  <a:pt x="721519" y="436158"/>
                </a:cubicBezTo>
                <a:cubicBezTo>
                  <a:pt x="701479" y="436158"/>
                  <a:pt x="685233" y="419912"/>
                  <a:pt x="685233" y="399872"/>
                </a:cubicBezTo>
                <a:cubicBezTo>
                  <a:pt x="685233" y="379832"/>
                  <a:pt x="701479" y="363586"/>
                  <a:pt x="721519" y="363586"/>
                </a:cubicBezTo>
                <a:close/>
                <a:moveTo>
                  <a:pt x="493108" y="363586"/>
                </a:moveTo>
                <a:cubicBezTo>
                  <a:pt x="513148" y="363586"/>
                  <a:pt x="529394" y="379832"/>
                  <a:pt x="529394" y="399872"/>
                </a:cubicBezTo>
                <a:cubicBezTo>
                  <a:pt x="529394" y="419912"/>
                  <a:pt x="513148" y="436158"/>
                  <a:pt x="493108" y="436158"/>
                </a:cubicBezTo>
                <a:cubicBezTo>
                  <a:pt x="473068" y="436158"/>
                  <a:pt x="456822" y="419912"/>
                  <a:pt x="456822" y="399872"/>
                </a:cubicBezTo>
                <a:cubicBezTo>
                  <a:pt x="456822" y="379832"/>
                  <a:pt x="473068" y="363586"/>
                  <a:pt x="493108" y="363586"/>
                </a:cubicBezTo>
                <a:close/>
                <a:moveTo>
                  <a:pt x="264697" y="363586"/>
                </a:moveTo>
                <a:cubicBezTo>
                  <a:pt x="284737" y="363586"/>
                  <a:pt x="300983" y="379832"/>
                  <a:pt x="300983" y="399872"/>
                </a:cubicBezTo>
                <a:cubicBezTo>
                  <a:pt x="300983" y="419912"/>
                  <a:pt x="284737" y="436158"/>
                  <a:pt x="264697" y="436158"/>
                </a:cubicBezTo>
                <a:cubicBezTo>
                  <a:pt x="244657" y="436158"/>
                  <a:pt x="228411" y="419912"/>
                  <a:pt x="228411" y="399872"/>
                </a:cubicBezTo>
                <a:cubicBezTo>
                  <a:pt x="228411" y="379832"/>
                  <a:pt x="244657" y="363586"/>
                  <a:pt x="264697" y="363586"/>
                </a:cubicBezTo>
                <a:close/>
                <a:moveTo>
                  <a:pt x="36286" y="363586"/>
                </a:moveTo>
                <a:cubicBezTo>
                  <a:pt x="56326" y="363586"/>
                  <a:pt x="72572" y="379832"/>
                  <a:pt x="72572" y="399872"/>
                </a:cubicBezTo>
                <a:cubicBezTo>
                  <a:pt x="72572" y="419912"/>
                  <a:pt x="56326" y="436158"/>
                  <a:pt x="36286" y="436158"/>
                </a:cubicBezTo>
                <a:cubicBezTo>
                  <a:pt x="16246" y="436158"/>
                  <a:pt x="0" y="419912"/>
                  <a:pt x="0" y="399872"/>
                </a:cubicBezTo>
                <a:cubicBezTo>
                  <a:pt x="0" y="379832"/>
                  <a:pt x="16246" y="363586"/>
                  <a:pt x="36286" y="363586"/>
                </a:cubicBezTo>
                <a:close/>
                <a:moveTo>
                  <a:pt x="1406750" y="181793"/>
                </a:moveTo>
                <a:cubicBezTo>
                  <a:pt x="1426790" y="181793"/>
                  <a:pt x="1443036" y="198039"/>
                  <a:pt x="1443036" y="218079"/>
                </a:cubicBezTo>
                <a:cubicBezTo>
                  <a:pt x="1443036" y="238119"/>
                  <a:pt x="1426790" y="254365"/>
                  <a:pt x="1406750" y="254365"/>
                </a:cubicBezTo>
                <a:cubicBezTo>
                  <a:pt x="1386710" y="254365"/>
                  <a:pt x="1370464" y="238119"/>
                  <a:pt x="1370464" y="218079"/>
                </a:cubicBezTo>
                <a:cubicBezTo>
                  <a:pt x="1370464" y="198039"/>
                  <a:pt x="1386710" y="181793"/>
                  <a:pt x="1406750" y="181793"/>
                </a:cubicBezTo>
                <a:close/>
                <a:moveTo>
                  <a:pt x="1178341" y="181793"/>
                </a:moveTo>
                <a:cubicBezTo>
                  <a:pt x="1198381" y="181793"/>
                  <a:pt x="1214627" y="198039"/>
                  <a:pt x="1214627" y="218079"/>
                </a:cubicBezTo>
                <a:cubicBezTo>
                  <a:pt x="1214627" y="238119"/>
                  <a:pt x="1198381" y="254365"/>
                  <a:pt x="1178341" y="254365"/>
                </a:cubicBezTo>
                <a:cubicBezTo>
                  <a:pt x="1158301" y="254365"/>
                  <a:pt x="1142055" y="238119"/>
                  <a:pt x="1142055" y="218079"/>
                </a:cubicBezTo>
                <a:cubicBezTo>
                  <a:pt x="1142055" y="198039"/>
                  <a:pt x="1158301" y="181793"/>
                  <a:pt x="1178341" y="181793"/>
                </a:cubicBezTo>
                <a:close/>
                <a:moveTo>
                  <a:pt x="949930" y="181793"/>
                </a:moveTo>
                <a:cubicBezTo>
                  <a:pt x="969970" y="181793"/>
                  <a:pt x="986216" y="198039"/>
                  <a:pt x="986216" y="218079"/>
                </a:cubicBezTo>
                <a:cubicBezTo>
                  <a:pt x="986216" y="238119"/>
                  <a:pt x="969970" y="254365"/>
                  <a:pt x="949930" y="254365"/>
                </a:cubicBezTo>
                <a:cubicBezTo>
                  <a:pt x="929890" y="254365"/>
                  <a:pt x="913644" y="238119"/>
                  <a:pt x="913644" y="218079"/>
                </a:cubicBezTo>
                <a:cubicBezTo>
                  <a:pt x="913644" y="198039"/>
                  <a:pt x="929890" y="181793"/>
                  <a:pt x="949930" y="181793"/>
                </a:cubicBezTo>
                <a:close/>
                <a:moveTo>
                  <a:pt x="721519" y="181793"/>
                </a:moveTo>
                <a:cubicBezTo>
                  <a:pt x="741559" y="181793"/>
                  <a:pt x="757805" y="198039"/>
                  <a:pt x="757805" y="218079"/>
                </a:cubicBezTo>
                <a:cubicBezTo>
                  <a:pt x="757805" y="238119"/>
                  <a:pt x="741559" y="254365"/>
                  <a:pt x="721519" y="254365"/>
                </a:cubicBezTo>
                <a:cubicBezTo>
                  <a:pt x="701479" y="254365"/>
                  <a:pt x="685233" y="238119"/>
                  <a:pt x="685233" y="218079"/>
                </a:cubicBezTo>
                <a:cubicBezTo>
                  <a:pt x="685233" y="198039"/>
                  <a:pt x="701479" y="181793"/>
                  <a:pt x="721519" y="181793"/>
                </a:cubicBezTo>
                <a:close/>
                <a:moveTo>
                  <a:pt x="493108" y="181793"/>
                </a:moveTo>
                <a:cubicBezTo>
                  <a:pt x="513148" y="181793"/>
                  <a:pt x="529394" y="198039"/>
                  <a:pt x="529394" y="218079"/>
                </a:cubicBezTo>
                <a:cubicBezTo>
                  <a:pt x="529394" y="238119"/>
                  <a:pt x="513148" y="254365"/>
                  <a:pt x="493108" y="254365"/>
                </a:cubicBezTo>
                <a:cubicBezTo>
                  <a:pt x="473068" y="254365"/>
                  <a:pt x="456822" y="238119"/>
                  <a:pt x="456822" y="218079"/>
                </a:cubicBezTo>
                <a:cubicBezTo>
                  <a:pt x="456822" y="198039"/>
                  <a:pt x="473068" y="181793"/>
                  <a:pt x="493108" y="181793"/>
                </a:cubicBezTo>
                <a:close/>
                <a:moveTo>
                  <a:pt x="264697" y="181793"/>
                </a:moveTo>
                <a:cubicBezTo>
                  <a:pt x="284737" y="181793"/>
                  <a:pt x="300983" y="198039"/>
                  <a:pt x="300983" y="218079"/>
                </a:cubicBezTo>
                <a:cubicBezTo>
                  <a:pt x="300983" y="238119"/>
                  <a:pt x="284737" y="254365"/>
                  <a:pt x="264697" y="254365"/>
                </a:cubicBezTo>
                <a:cubicBezTo>
                  <a:pt x="244657" y="254365"/>
                  <a:pt x="228411" y="238119"/>
                  <a:pt x="228411" y="218079"/>
                </a:cubicBezTo>
                <a:cubicBezTo>
                  <a:pt x="228411" y="198039"/>
                  <a:pt x="244657" y="181793"/>
                  <a:pt x="264697" y="181793"/>
                </a:cubicBezTo>
                <a:close/>
                <a:moveTo>
                  <a:pt x="36286" y="181793"/>
                </a:moveTo>
                <a:cubicBezTo>
                  <a:pt x="56326" y="181793"/>
                  <a:pt x="72572" y="198039"/>
                  <a:pt x="72572" y="218079"/>
                </a:cubicBezTo>
                <a:cubicBezTo>
                  <a:pt x="72572" y="238119"/>
                  <a:pt x="56326" y="254365"/>
                  <a:pt x="36286" y="254365"/>
                </a:cubicBezTo>
                <a:cubicBezTo>
                  <a:pt x="16246" y="254365"/>
                  <a:pt x="0" y="238119"/>
                  <a:pt x="0" y="218079"/>
                </a:cubicBezTo>
                <a:cubicBezTo>
                  <a:pt x="0" y="198039"/>
                  <a:pt x="16246" y="181793"/>
                  <a:pt x="36286" y="181793"/>
                </a:cubicBezTo>
                <a:close/>
                <a:moveTo>
                  <a:pt x="1406750" y="0"/>
                </a:moveTo>
                <a:cubicBezTo>
                  <a:pt x="1426790" y="0"/>
                  <a:pt x="1443036" y="16246"/>
                  <a:pt x="1443036" y="36286"/>
                </a:cubicBezTo>
                <a:cubicBezTo>
                  <a:pt x="1443036" y="56326"/>
                  <a:pt x="1426790" y="72572"/>
                  <a:pt x="1406750" y="72572"/>
                </a:cubicBezTo>
                <a:cubicBezTo>
                  <a:pt x="1386710" y="72572"/>
                  <a:pt x="1370464" y="56326"/>
                  <a:pt x="1370464" y="36286"/>
                </a:cubicBezTo>
                <a:cubicBezTo>
                  <a:pt x="1370464" y="16246"/>
                  <a:pt x="1386710" y="0"/>
                  <a:pt x="1406750" y="0"/>
                </a:cubicBezTo>
                <a:close/>
                <a:moveTo>
                  <a:pt x="1178341" y="0"/>
                </a:moveTo>
                <a:cubicBezTo>
                  <a:pt x="1198381" y="0"/>
                  <a:pt x="1214627" y="16246"/>
                  <a:pt x="1214627" y="36286"/>
                </a:cubicBezTo>
                <a:cubicBezTo>
                  <a:pt x="1214627" y="56326"/>
                  <a:pt x="1198381" y="72572"/>
                  <a:pt x="1178341" y="72572"/>
                </a:cubicBezTo>
                <a:cubicBezTo>
                  <a:pt x="1158301" y="72572"/>
                  <a:pt x="1142055" y="56326"/>
                  <a:pt x="1142055" y="36286"/>
                </a:cubicBezTo>
                <a:cubicBezTo>
                  <a:pt x="1142055" y="16246"/>
                  <a:pt x="1158301" y="0"/>
                  <a:pt x="1178341" y="0"/>
                </a:cubicBezTo>
                <a:close/>
                <a:moveTo>
                  <a:pt x="949930" y="0"/>
                </a:moveTo>
                <a:cubicBezTo>
                  <a:pt x="969970" y="0"/>
                  <a:pt x="986216" y="16246"/>
                  <a:pt x="986216" y="36286"/>
                </a:cubicBezTo>
                <a:cubicBezTo>
                  <a:pt x="986216" y="56326"/>
                  <a:pt x="969970" y="72572"/>
                  <a:pt x="949930" y="72572"/>
                </a:cubicBezTo>
                <a:cubicBezTo>
                  <a:pt x="929890" y="72572"/>
                  <a:pt x="913644" y="56326"/>
                  <a:pt x="913644" y="36286"/>
                </a:cubicBezTo>
                <a:cubicBezTo>
                  <a:pt x="913644" y="16246"/>
                  <a:pt x="929890" y="0"/>
                  <a:pt x="949930" y="0"/>
                </a:cubicBezTo>
                <a:close/>
                <a:moveTo>
                  <a:pt x="721519" y="0"/>
                </a:moveTo>
                <a:cubicBezTo>
                  <a:pt x="741559" y="0"/>
                  <a:pt x="757805" y="16246"/>
                  <a:pt x="757805" y="36286"/>
                </a:cubicBezTo>
                <a:cubicBezTo>
                  <a:pt x="757805" y="56326"/>
                  <a:pt x="741559" y="72572"/>
                  <a:pt x="721519" y="72572"/>
                </a:cubicBezTo>
                <a:cubicBezTo>
                  <a:pt x="701479" y="72572"/>
                  <a:pt x="685233" y="56326"/>
                  <a:pt x="685233" y="36286"/>
                </a:cubicBezTo>
                <a:cubicBezTo>
                  <a:pt x="685233" y="16246"/>
                  <a:pt x="701479" y="0"/>
                  <a:pt x="721519" y="0"/>
                </a:cubicBezTo>
                <a:close/>
                <a:moveTo>
                  <a:pt x="493108" y="0"/>
                </a:moveTo>
                <a:cubicBezTo>
                  <a:pt x="513148" y="0"/>
                  <a:pt x="529394" y="16246"/>
                  <a:pt x="529394" y="36286"/>
                </a:cubicBezTo>
                <a:cubicBezTo>
                  <a:pt x="529394" y="56326"/>
                  <a:pt x="513148" y="72572"/>
                  <a:pt x="493108" y="72572"/>
                </a:cubicBezTo>
                <a:cubicBezTo>
                  <a:pt x="473068" y="72572"/>
                  <a:pt x="456822" y="56326"/>
                  <a:pt x="456822" y="36286"/>
                </a:cubicBezTo>
                <a:cubicBezTo>
                  <a:pt x="456822" y="16246"/>
                  <a:pt x="473068" y="0"/>
                  <a:pt x="493108" y="0"/>
                </a:cubicBezTo>
                <a:close/>
                <a:moveTo>
                  <a:pt x="264697" y="0"/>
                </a:moveTo>
                <a:cubicBezTo>
                  <a:pt x="284737" y="0"/>
                  <a:pt x="300983" y="16246"/>
                  <a:pt x="300983" y="36286"/>
                </a:cubicBezTo>
                <a:cubicBezTo>
                  <a:pt x="300983" y="56326"/>
                  <a:pt x="284737" y="72572"/>
                  <a:pt x="264697" y="72572"/>
                </a:cubicBezTo>
                <a:cubicBezTo>
                  <a:pt x="244657" y="72572"/>
                  <a:pt x="228411" y="56326"/>
                  <a:pt x="228411" y="36286"/>
                </a:cubicBezTo>
                <a:cubicBezTo>
                  <a:pt x="228411" y="16246"/>
                  <a:pt x="244657" y="0"/>
                  <a:pt x="264697" y="0"/>
                </a:cubicBezTo>
                <a:close/>
                <a:moveTo>
                  <a:pt x="36286" y="0"/>
                </a:moveTo>
                <a:cubicBezTo>
                  <a:pt x="56326" y="0"/>
                  <a:pt x="72572" y="16246"/>
                  <a:pt x="72572" y="36286"/>
                </a:cubicBezTo>
                <a:cubicBezTo>
                  <a:pt x="72572" y="56326"/>
                  <a:pt x="56326" y="72572"/>
                  <a:pt x="36286" y="72572"/>
                </a:cubicBezTo>
                <a:cubicBezTo>
                  <a:pt x="16246" y="72572"/>
                  <a:pt x="0" y="56326"/>
                  <a:pt x="0" y="36286"/>
                </a:cubicBezTo>
                <a:cubicBezTo>
                  <a:pt x="0" y="16246"/>
                  <a:pt x="16246" y="0"/>
                  <a:pt x="3628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任意多边形: 形状 13"/>
          <p:cNvSpPr/>
          <p:nvPr userDrawn="1">
            <p:custDataLst>
              <p:tags r:id="rId8"/>
            </p:custDataLst>
          </p:nvPr>
        </p:nvSpPr>
        <p:spPr>
          <a:xfrm flipH="1">
            <a:off x="928425" y="787319"/>
            <a:ext cx="1141782" cy="345103"/>
          </a:xfrm>
          <a:custGeom>
            <a:avLst/>
            <a:gdLst>
              <a:gd name="connsiteX0" fmla="*/ 1406750 w 1443036"/>
              <a:gd name="connsiteY0" fmla="*/ 363586 h 436158"/>
              <a:gd name="connsiteX1" fmla="*/ 1443036 w 1443036"/>
              <a:gd name="connsiteY1" fmla="*/ 399872 h 436158"/>
              <a:gd name="connsiteX2" fmla="*/ 1406750 w 1443036"/>
              <a:gd name="connsiteY2" fmla="*/ 436158 h 436158"/>
              <a:gd name="connsiteX3" fmla="*/ 1370464 w 1443036"/>
              <a:gd name="connsiteY3" fmla="*/ 399872 h 436158"/>
              <a:gd name="connsiteX4" fmla="*/ 1406750 w 1443036"/>
              <a:gd name="connsiteY4" fmla="*/ 363586 h 436158"/>
              <a:gd name="connsiteX5" fmla="*/ 1178341 w 1443036"/>
              <a:gd name="connsiteY5" fmla="*/ 363586 h 436158"/>
              <a:gd name="connsiteX6" fmla="*/ 1214627 w 1443036"/>
              <a:gd name="connsiteY6" fmla="*/ 399872 h 436158"/>
              <a:gd name="connsiteX7" fmla="*/ 1178341 w 1443036"/>
              <a:gd name="connsiteY7" fmla="*/ 436158 h 436158"/>
              <a:gd name="connsiteX8" fmla="*/ 1142055 w 1443036"/>
              <a:gd name="connsiteY8" fmla="*/ 399872 h 436158"/>
              <a:gd name="connsiteX9" fmla="*/ 1178341 w 1443036"/>
              <a:gd name="connsiteY9" fmla="*/ 363586 h 436158"/>
              <a:gd name="connsiteX10" fmla="*/ 949930 w 1443036"/>
              <a:gd name="connsiteY10" fmla="*/ 363586 h 436158"/>
              <a:gd name="connsiteX11" fmla="*/ 986216 w 1443036"/>
              <a:gd name="connsiteY11" fmla="*/ 399872 h 436158"/>
              <a:gd name="connsiteX12" fmla="*/ 949930 w 1443036"/>
              <a:gd name="connsiteY12" fmla="*/ 436158 h 436158"/>
              <a:gd name="connsiteX13" fmla="*/ 913644 w 1443036"/>
              <a:gd name="connsiteY13" fmla="*/ 399872 h 436158"/>
              <a:gd name="connsiteX14" fmla="*/ 949930 w 1443036"/>
              <a:gd name="connsiteY14" fmla="*/ 363586 h 436158"/>
              <a:gd name="connsiteX15" fmla="*/ 721519 w 1443036"/>
              <a:gd name="connsiteY15" fmla="*/ 363586 h 436158"/>
              <a:gd name="connsiteX16" fmla="*/ 757805 w 1443036"/>
              <a:gd name="connsiteY16" fmla="*/ 399872 h 436158"/>
              <a:gd name="connsiteX17" fmla="*/ 721519 w 1443036"/>
              <a:gd name="connsiteY17" fmla="*/ 436158 h 436158"/>
              <a:gd name="connsiteX18" fmla="*/ 685233 w 1443036"/>
              <a:gd name="connsiteY18" fmla="*/ 399872 h 436158"/>
              <a:gd name="connsiteX19" fmla="*/ 721519 w 1443036"/>
              <a:gd name="connsiteY19" fmla="*/ 363586 h 436158"/>
              <a:gd name="connsiteX20" fmla="*/ 493108 w 1443036"/>
              <a:gd name="connsiteY20" fmla="*/ 363586 h 436158"/>
              <a:gd name="connsiteX21" fmla="*/ 529394 w 1443036"/>
              <a:gd name="connsiteY21" fmla="*/ 399872 h 436158"/>
              <a:gd name="connsiteX22" fmla="*/ 493108 w 1443036"/>
              <a:gd name="connsiteY22" fmla="*/ 436158 h 436158"/>
              <a:gd name="connsiteX23" fmla="*/ 456822 w 1443036"/>
              <a:gd name="connsiteY23" fmla="*/ 399872 h 436158"/>
              <a:gd name="connsiteX24" fmla="*/ 493108 w 1443036"/>
              <a:gd name="connsiteY24" fmla="*/ 363586 h 436158"/>
              <a:gd name="connsiteX25" fmla="*/ 264697 w 1443036"/>
              <a:gd name="connsiteY25" fmla="*/ 363586 h 436158"/>
              <a:gd name="connsiteX26" fmla="*/ 300983 w 1443036"/>
              <a:gd name="connsiteY26" fmla="*/ 399872 h 436158"/>
              <a:gd name="connsiteX27" fmla="*/ 264697 w 1443036"/>
              <a:gd name="connsiteY27" fmla="*/ 436158 h 436158"/>
              <a:gd name="connsiteX28" fmla="*/ 228411 w 1443036"/>
              <a:gd name="connsiteY28" fmla="*/ 399872 h 436158"/>
              <a:gd name="connsiteX29" fmla="*/ 264697 w 1443036"/>
              <a:gd name="connsiteY29" fmla="*/ 363586 h 436158"/>
              <a:gd name="connsiteX30" fmla="*/ 36286 w 1443036"/>
              <a:gd name="connsiteY30" fmla="*/ 363586 h 436158"/>
              <a:gd name="connsiteX31" fmla="*/ 72572 w 1443036"/>
              <a:gd name="connsiteY31" fmla="*/ 399872 h 436158"/>
              <a:gd name="connsiteX32" fmla="*/ 36286 w 1443036"/>
              <a:gd name="connsiteY32" fmla="*/ 436158 h 436158"/>
              <a:gd name="connsiteX33" fmla="*/ 0 w 1443036"/>
              <a:gd name="connsiteY33" fmla="*/ 399872 h 436158"/>
              <a:gd name="connsiteX34" fmla="*/ 36286 w 1443036"/>
              <a:gd name="connsiteY34" fmla="*/ 363586 h 436158"/>
              <a:gd name="connsiteX35" fmla="*/ 1406750 w 1443036"/>
              <a:gd name="connsiteY35" fmla="*/ 181793 h 436158"/>
              <a:gd name="connsiteX36" fmla="*/ 1443036 w 1443036"/>
              <a:gd name="connsiteY36" fmla="*/ 218079 h 436158"/>
              <a:gd name="connsiteX37" fmla="*/ 1406750 w 1443036"/>
              <a:gd name="connsiteY37" fmla="*/ 254365 h 436158"/>
              <a:gd name="connsiteX38" fmla="*/ 1370464 w 1443036"/>
              <a:gd name="connsiteY38" fmla="*/ 218079 h 436158"/>
              <a:gd name="connsiteX39" fmla="*/ 1406750 w 1443036"/>
              <a:gd name="connsiteY39" fmla="*/ 181793 h 436158"/>
              <a:gd name="connsiteX40" fmla="*/ 1178341 w 1443036"/>
              <a:gd name="connsiteY40" fmla="*/ 181793 h 436158"/>
              <a:gd name="connsiteX41" fmla="*/ 1214627 w 1443036"/>
              <a:gd name="connsiteY41" fmla="*/ 218079 h 436158"/>
              <a:gd name="connsiteX42" fmla="*/ 1178341 w 1443036"/>
              <a:gd name="connsiteY42" fmla="*/ 254365 h 436158"/>
              <a:gd name="connsiteX43" fmla="*/ 1142055 w 1443036"/>
              <a:gd name="connsiteY43" fmla="*/ 218079 h 436158"/>
              <a:gd name="connsiteX44" fmla="*/ 1178341 w 1443036"/>
              <a:gd name="connsiteY44" fmla="*/ 181793 h 436158"/>
              <a:gd name="connsiteX45" fmla="*/ 949930 w 1443036"/>
              <a:gd name="connsiteY45" fmla="*/ 181793 h 436158"/>
              <a:gd name="connsiteX46" fmla="*/ 986216 w 1443036"/>
              <a:gd name="connsiteY46" fmla="*/ 218079 h 436158"/>
              <a:gd name="connsiteX47" fmla="*/ 949930 w 1443036"/>
              <a:gd name="connsiteY47" fmla="*/ 254365 h 436158"/>
              <a:gd name="connsiteX48" fmla="*/ 913644 w 1443036"/>
              <a:gd name="connsiteY48" fmla="*/ 218079 h 436158"/>
              <a:gd name="connsiteX49" fmla="*/ 949930 w 1443036"/>
              <a:gd name="connsiteY49" fmla="*/ 181793 h 436158"/>
              <a:gd name="connsiteX50" fmla="*/ 721519 w 1443036"/>
              <a:gd name="connsiteY50" fmla="*/ 181793 h 436158"/>
              <a:gd name="connsiteX51" fmla="*/ 757805 w 1443036"/>
              <a:gd name="connsiteY51" fmla="*/ 218079 h 436158"/>
              <a:gd name="connsiteX52" fmla="*/ 721519 w 1443036"/>
              <a:gd name="connsiteY52" fmla="*/ 254365 h 436158"/>
              <a:gd name="connsiteX53" fmla="*/ 685233 w 1443036"/>
              <a:gd name="connsiteY53" fmla="*/ 218079 h 436158"/>
              <a:gd name="connsiteX54" fmla="*/ 721519 w 1443036"/>
              <a:gd name="connsiteY54" fmla="*/ 181793 h 436158"/>
              <a:gd name="connsiteX55" fmla="*/ 493108 w 1443036"/>
              <a:gd name="connsiteY55" fmla="*/ 181793 h 436158"/>
              <a:gd name="connsiteX56" fmla="*/ 529394 w 1443036"/>
              <a:gd name="connsiteY56" fmla="*/ 218079 h 436158"/>
              <a:gd name="connsiteX57" fmla="*/ 493108 w 1443036"/>
              <a:gd name="connsiteY57" fmla="*/ 254365 h 436158"/>
              <a:gd name="connsiteX58" fmla="*/ 456822 w 1443036"/>
              <a:gd name="connsiteY58" fmla="*/ 218079 h 436158"/>
              <a:gd name="connsiteX59" fmla="*/ 493108 w 1443036"/>
              <a:gd name="connsiteY59" fmla="*/ 181793 h 436158"/>
              <a:gd name="connsiteX60" fmla="*/ 264697 w 1443036"/>
              <a:gd name="connsiteY60" fmla="*/ 181793 h 436158"/>
              <a:gd name="connsiteX61" fmla="*/ 300983 w 1443036"/>
              <a:gd name="connsiteY61" fmla="*/ 218079 h 436158"/>
              <a:gd name="connsiteX62" fmla="*/ 264697 w 1443036"/>
              <a:gd name="connsiteY62" fmla="*/ 254365 h 436158"/>
              <a:gd name="connsiteX63" fmla="*/ 228411 w 1443036"/>
              <a:gd name="connsiteY63" fmla="*/ 218079 h 436158"/>
              <a:gd name="connsiteX64" fmla="*/ 264697 w 1443036"/>
              <a:gd name="connsiteY64" fmla="*/ 181793 h 436158"/>
              <a:gd name="connsiteX65" fmla="*/ 36286 w 1443036"/>
              <a:gd name="connsiteY65" fmla="*/ 181793 h 436158"/>
              <a:gd name="connsiteX66" fmla="*/ 72572 w 1443036"/>
              <a:gd name="connsiteY66" fmla="*/ 218079 h 436158"/>
              <a:gd name="connsiteX67" fmla="*/ 36286 w 1443036"/>
              <a:gd name="connsiteY67" fmla="*/ 254365 h 436158"/>
              <a:gd name="connsiteX68" fmla="*/ 0 w 1443036"/>
              <a:gd name="connsiteY68" fmla="*/ 218079 h 436158"/>
              <a:gd name="connsiteX69" fmla="*/ 36286 w 1443036"/>
              <a:gd name="connsiteY69" fmla="*/ 181793 h 436158"/>
              <a:gd name="connsiteX70" fmla="*/ 1406750 w 1443036"/>
              <a:gd name="connsiteY70" fmla="*/ 0 h 436158"/>
              <a:gd name="connsiteX71" fmla="*/ 1443036 w 1443036"/>
              <a:gd name="connsiteY71" fmla="*/ 36286 h 436158"/>
              <a:gd name="connsiteX72" fmla="*/ 1406750 w 1443036"/>
              <a:gd name="connsiteY72" fmla="*/ 72572 h 436158"/>
              <a:gd name="connsiteX73" fmla="*/ 1370464 w 1443036"/>
              <a:gd name="connsiteY73" fmla="*/ 36286 h 436158"/>
              <a:gd name="connsiteX74" fmla="*/ 1406750 w 1443036"/>
              <a:gd name="connsiteY74" fmla="*/ 0 h 436158"/>
              <a:gd name="connsiteX75" fmla="*/ 1178341 w 1443036"/>
              <a:gd name="connsiteY75" fmla="*/ 0 h 436158"/>
              <a:gd name="connsiteX76" fmla="*/ 1214627 w 1443036"/>
              <a:gd name="connsiteY76" fmla="*/ 36286 h 436158"/>
              <a:gd name="connsiteX77" fmla="*/ 1178341 w 1443036"/>
              <a:gd name="connsiteY77" fmla="*/ 72572 h 436158"/>
              <a:gd name="connsiteX78" fmla="*/ 1142055 w 1443036"/>
              <a:gd name="connsiteY78" fmla="*/ 36286 h 436158"/>
              <a:gd name="connsiteX79" fmla="*/ 1178341 w 1443036"/>
              <a:gd name="connsiteY79" fmla="*/ 0 h 436158"/>
              <a:gd name="connsiteX80" fmla="*/ 949930 w 1443036"/>
              <a:gd name="connsiteY80" fmla="*/ 0 h 436158"/>
              <a:gd name="connsiteX81" fmla="*/ 986216 w 1443036"/>
              <a:gd name="connsiteY81" fmla="*/ 36286 h 436158"/>
              <a:gd name="connsiteX82" fmla="*/ 949930 w 1443036"/>
              <a:gd name="connsiteY82" fmla="*/ 72572 h 436158"/>
              <a:gd name="connsiteX83" fmla="*/ 913644 w 1443036"/>
              <a:gd name="connsiteY83" fmla="*/ 36286 h 436158"/>
              <a:gd name="connsiteX84" fmla="*/ 949930 w 1443036"/>
              <a:gd name="connsiteY84" fmla="*/ 0 h 436158"/>
              <a:gd name="connsiteX85" fmla="*/ 721519 w 1443036"/>
              <a:gd name="connsiteY85" fmla="*/ 0 h 436158"/>
              <a:gd name="connsiteX86" fmla="*/ 757805 w 1443036"/>
              <a:gd name="connsiteY86" fmla="*/ 36286 h 436158"/>
              <a:gd name="connsiteX87" fmla="*/ 721519 w 1443036"/>
              <a:gd name="connsiteY87" fmla="*/ 72572 h 436158"/>
              <a:gd name="connsiteX88" fmla="*/ 685233 w 1443036"/>
              <a:gd name="connsiteY88" fmla="*/ 36286 h 436158"/>
              <a:gd name="connsiteX89" fmla="*/ 721519 w 1443036"/>
              <a:gd name="connsiteY89" fmla="*/ 0 h 436158"/>
              <a:gd name="connsiteX90" fmla="*/ 493108 w 1443036"/>
              <a:gd name="connsiteY90" fmla="*/ 0 h 436158"/>
              <a:gd name="connsiteX91" fmla="*/ 529394 w 1443036"/>
              <a:gd name="connsiteY91" fmla="*/ 36286 h 436158"/>
              <a:gd name="connsiteX92" fmla="*/ 493108 w 1443036"/>
              <a:gd name="connsiteY92" fmla="*/ 72572 h 436158"/>
              <a:gd name="connsiteX93" fmla="*/ 456822 w 1443036"/>
              <a:gd name="connsiteY93" fmla="*/ 36286 h 436158"/>
              <a:gd name="connsiteX94" fmla="*/ 493108 w 1443036"/>
              <a:gd name="connsiteY94" fmla="*/ 0 h 436158"/>
              <a:gd name="connsiteX95" fmla="*/ 264697 w 1443036"/>
              <a:gd name="connsiteY95" fmla="*/ 0 h 436158"/>
              <a:gd name="connsiteX96" fmla="*/ 300983 w 1443036"/>
              <a:gd name="connsiteY96" fmla="*/ 36286 h 436158"/>
              <a:gd name="connsiteX97" fmla="*/ 264697 w 1443036"/>
              <a:gd name="connsiteY97" fmla="*/ 72572 h 436158"/>
              <a:gd name="connsiteX98" fmla="*/ 228411 w 1443036"/>
              <a:gd name="connsiteY98" fmla="*/ 36286 h 436158"/>
              <a:gd name="connsiteX99" fmla="*/ 264697 w 1443036"/>
              <a:gd name="connsiteY99" fmla="*/ 0 h 436158"/>
              <a:gd name="connsiteX100" fmla="*/ 36286 w 1443036"/>
              <a:gd name="connsiteY100" fmla="*/ 0 h 436158"/>
              <a:gd name="connsiteX101" fmla="*/ 72572 w 1443036"/>
              <a:gd name="connsiteY101" fmla="*/ 36286 h 436158"/>
              <a:gd name="connsiteX102" fmla="*/ 36286 w 1443036"/>
              <a:gd name="connsiteY102" fmla="*/ 72572 h 436158"/>
              <a:gd name="connsiteX103" fmla="*/ 0 w 1443036"/>
              <a:gd name="connsiteY103" fmla="*/ 36286 h 436158"/>
              <a:gd name="connsiteX104" fmla="*/ 36286 w 1443036"/>
              <a:gd name="connsiteY104" fmla="*/ 0 h 43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443036" h="436158">
                <a:moveTo>
                  <a:pt x="1406750" y="363586"/>
                </a:moveTo>
                <a:cubicBezTo>
                  <a:pt x="1426790" y="363586"/>
                  <a:pt x="1443036" y="379832"/>
                  <a:pt x="1443036" y="399872"/>
                </a:cubicBezTo>
                <a:cubicBezTo>
                  <a:pt x="1443036" y="419912"/>
                  <a:pt x="1426790" y="436158"/>
                  <a:pt x="1406750" y="436158"/>
                </a:cubicBezTo>
                <a:cubicBezTo>
                  <a:pt x="1386710" y="436158"/>
                  <a:pt x="1370464" y="419912"/>
                  <a:pt x="1370464" y="399872"/>
                </a:cubicBezTo>
                <a:cubicBezTo>
                  <a:pt x="1370464" y="379832"/>
                  <a:pt x="1386710" y="363586"/>
                  <a:pt x="1406750" y="363586"/>
                </a:cubicBezTo>
                <a:close/>
                <a:moveTo>
                  <a:pt x="1178341" y="363586"/>
                </a:moveTo>
                <a:cubicBezTo>
                  <a:pt x="1198381" y="363586"/>
                  <a:pt x="1214627" y="379832"/>
                  <a:pt x="1214627" y="399872"/>
                </a:cubicBezTo>
                <a:cubicBezTo>
                  <a:pt x="1214627" y="419912"/>
                  <a:pt x="1198381" y="436158"/>
                  <a:pt x="1178341" y="436158"/>
                </a:cubicBezTo>
                <a:cubicBezTo>
                  <a:pt x="1158301" y="436158"/>
                  <a:pt x="1142055" y="419912"/>
                  <a:pt x="1142055" y="399872"/>
                </a:cubicBezTo>
                <a:cubicBezTo>
                  <a:pt x="1142055" y="379832"/>
                  <a:pt x="1158301" y="363586"/>
                  <a:pt x="1178341" y="363586"/>
                </a:cubicBezTo>
                <a:close/>
                <a:moveTo>
                  <a:pt x="949930" y="363586"/>
                </a:moveTo>
                <a:cubicBezTo>
                  <a:pt x="969970" y="363586"/>
                  <a:pt x="986216" y="379832"/>
                  <a:pt x="986216" y="399872"/>
                </a:cubicBezTo>
                <a:cubicBezTo>
                  <a:pt x="986216" y="419912"/>
                  <a:pt x="969970" y="436158"/>
                  <a:pt x="949930" y="436158"/>
                </a:cubicBezTo>
                <a:cubicBezTo>
                  <a:pt x="929890" y="436158"/>
                  <a:pt x="913644" y="419912"/>
                  <a:pt x="913644" y="399872"/>
                </a:cubicBezTo>
                <a:cubicBezTo>
                  <a:pt x="913644" y="379832"/>
                  <a:pt x="929890" y="363586"/>
                  <a:pt x="949930" y="363586"/>
                </a:cubicBezTo>
                <a:close/>
                <a:moveTo>
                  <a:pt x="721519" y="363586"/>
                </a:moveTo>
                <a:cubicBezTo>
                  <a:pt x="741559" y="363586"/>
                  <a:pt x="757805" y="379832"/>
                  <a:pt x="757805" y="399872"/>
                </a:cubicBezTo>
                <a:cubicBezTo>
                  <a:pt x="757805" y="419912"/>
                  <a:pt x="741559" y="436158"/>
                  <a:pt x="721519" y="436158"/>
                </a:cubicBezTo>
                <a:cubicBezTo>
                  <a:pt x="701479" y="436158"/>
                  <a:pt x="685233" y="419912"/>
                  <a:pt x="685233" y="399872"/>
                </a:cubicBezTo>
                <a:cubicBezTo>
                  <a:pt x="685233" y="379832"/>
                  <a:pt x="701479" y="363586"/>
                  <a:pt x="721519" y="363586"/>
                </a:cubicBezTo>
                <a:close/>
                <a:moveTo>
                  <a:pt x="493108" y="363586"/>
                </a:moveTo>
                <a:cubicBezTo>
                  <a:pt x="513148" y="363586"/>
                  <a:pt x="529394" y="379832"/>
                  <a:pt x="529394" y="399872"/>
                </a:cubicBezTo>
                <a:cubicBezTo>
                  <a:pt x="529394" y="419912"/>
                  <a:pt x="513148" y="436158"/>
                  <a:pt x="493108" y="436158"/>
                </a:cubicBezTo>
                <a:cubicBezTo>
                  <a:pt x="473068" y="436158"/>
                  <a:pt x="456822" y="419912"/>
                  <a:pt x="456822" y="399872"/>
                </a:cubicBezTo>
                <a:cubicBezTo>
                  <a:pt x="456822" y="379832"/>
                  <a:pt x="473068" y="363586"/>
                  <a:pt x="493108" y="363586"/>
                </a:cubicBezTo>
                <a:close/>
                <a:moveTo>
                  <a:pt x="264697" y="363586"/>
                </a:moveTo>
                <a:cubicBezTo>
                  <a:pt x="284737" y="363586"/>
                  <a:pt x="300983" y="379832"/>
                  <a:pt x="300983" y="399872"/>
                </a:cubicBezTo>
                <a:cubicBezTo>
                  <a:pt x="300983" y="419912"/>
                  <a:pt x="284737" y="436158"/>
                  <a:pt x="264697" y="436158"/>
                </a:cubicBezTo>
                <a:cubicBezTo>
                  <a:pt x="244657" y="436158"/>
                  <a:pt x="228411" y="419912"/>
                  <a:pt x="228411" y="399872"/>
                </a:cubicBezTo>
                <a:cubicBezTo>
                  <a:pt x="228411" y="379832"/>
                  <a:pt x="244657" y="363586"/>
                  <a:pt x="264697" y="363586"/>
                </a:cubicBezTo>
                <a:close/>
                <a:moveTo>
                  <a:pt x="36286" y="363586"/>
                </a:moveTo>
                <a:cubicBezTo>
                  <a:pt x="56326" y="363586"/>
                  <a:pt x="72572" y="379832"/>
                  <a:pt x="72572" y="399872"/>
                </a:cubicBezTo>
                <a:cubicBezTo>
                  <a:pt x="72572" y="419912"/>
                  <a:pt x="56326" y="436158"/>
                  <a:pt x="36286" y="436158"/>
                </a:cubicBezTo>
                <a:cubicBezTo>
                  <a:pt x="16246" y="436158"/>
                  <a:pt x="0" y="419912"/>
                  <a:pt x="0" y="399872"/>
                </a:cubicBezTo>
                <a:cubicBezTo>
                  <a:pt x="0" y="379832"/>
                  <a:pt x="16246" y="363586"/>
                  <a:pt x="36286" y="363586"/>
                </a:cubicBezTo>
                <a:close/>
                <a:moveTo>
                  <a:pt x="1406750" y="181793"/>
                </a:moveTo>
                <a:cubicBezTo>
                  <a:pt x="1426790" y="181793"/>
                  <a:pt x="1443036" y="198039"/>
                  <a:pt x="1443036" y="218079"/>
                </a:cubicBezTo>
                <a:cubicBezTo>
                  <a:pt x="1443036" y="238119"/>
                  <a:pt x="1426790" y="254365"/>
                  <a:pt x="1406750" y="254365"/>
                </a:cubicBezTo>
                <a:cubicBezTo>
                  <a:pt x="1386710" y="254365"/>
                  <a:pt x="1370464" y="238119"/>
                  <a:pt x="1370464" y="218079"/>
                </a:cubicBezTo>
                <a:cubicBezTo>
                  <a:pt x="1370464" y="198039"/>
                  <a:pt x="1386710" y="181793"/>
                  <a:pt x="1406750" y="181793"/>
                </a:cubicBezTo>
                <a:close/>
                <a:moveTo>
                  <a:pt x="1178341" y="181793"/>
                </a:moveTo>
                <a:cubicBezTo>
                  <a:pt x="1198381" y="181793"/>
                  <a:pt x="1214627" y="198039"/>
                  <a:pt x="1214627" y="218079"/>
                </a:cubicBezTo>
                <a:cubicBezTo>
                  <a:pt x="1214627" y="238119"/>
                  <a:pt x="1198381" y="254365"/>
                  <a:pt x="1178341" y="254365"/>
                </a:cubicBezTo>
                <a:cubicBezTo>
                  <a:pt x="1158301" y="254365"/>
                  <a:pt x="1142055" y="238119"/>
                  <a:pt x="1142055" y="218079"/>
                </a:cubicBezTo>
                <a:cubicBezTo>
                  <a:pt x="1142055" y="198039"/>
                  <a:pt x="1158301" y="181793"/>
                  <a:pt x="1178341" y="181793"/>
                </a:cubicBezTo>
                <a:close/>
                <a:moveTo>
                  <a:pt x="949930" y="181793"/>
                </a:moveTo>
                <a:cubicBezTo>
                  <a:pt x="969970" y="181793"/>
                  <a:pt x="986216" y="198039"/>
                  <a:pt x="986216" y="218079"/>
                </a:cubicBezTo>
                <a:cubicBezTo>
                  <a:pt x="986216" y="238119"/>
                  <a:pt x="969970" y="254365"/>
                  <a:pt x="949930" y="254365"/>
                </a:cubicBezTo>
                <a:cubicBezTo>
                  <a:pt x="929890" y="254365"/>
                  <a:pt x="913644" y="238119"/>
                  <a:pt x="913644" y="218079"/>
                </a:cubicBezTo>
                <a:cubicBezTo>
                  <a:pt x="913644" y="198039"/>
                  <a:pt x="929890" y="181793"/>
                  <a:pt x="949930" y="181793"/>
                </a:cubicBezTo>
                <a:close/>
                <a:moveTo>
                  <a:pt x="721519" y="181793"/>
                </a:moveTo>
                <a:cubicBezTo>
                  <a:pt x="741559" y="181793"/>
                  <a:pt x="757805" y="198039"/>
                  <a:pt x="757805" y="218079"/>
                </a:cubicBezTo>
                <a:cubicBezTo>
                  <a:pt x="757805" y="238119"/>
                  <a:pt x="741559" y="254365"/>
                  <a:pt x="721519" y="254365"/>
                </a:cubicBezTo>
                <a:cubicBezTo>
                  <a:pt x="701479" y="254365"/>
                  <a:pt x="685233" y="238119"/>
                  <a:pt x="685233" y="218079"/>
                </a:cubicBezTo>
                <a:cubicBezTo>
                  <a:pt x="685233" y="198039"/>
                  <a:pt x="701479" y="181793"/>
                  <a:pt x="721519" y="181793"/>
                </a:cubicBezTo>
                <a:close/>
                <a:moveTo>
                  <a:pt x="493108" y="181793"/>
                </a:moveTo>
                <a:cubicBezTo>
                  <a:pt x="513148" y="181793"/>
                  <a:pt x="529394" y="198039"/>
                  <a:pt x="529394" y="218079"/>
                </a:cubicBezTo>
                <a:cubicBezTo>
                  <a:pt x="529394" y="238119"/>
                  <a:pt x="513148" y="254365"/>
                  <a:pt x="493108" y="254365"/>
                </a:cubicBezTo>
                <a:cubicBezTo>
                  <a:pt x="473068" y="254365"/>
                  <a:pt x="456822" y="238119"/>
                  <a:pt x="456822" y="218079"/>
                </a:cubicBezTo>
                <a:cubicBezTo>
                  <a:pt x="456822" y="198039"/>
                  <a:pt x="473068" y="181793"/>
                  <a:pt x="493108" y="181793"/>
                </a:cubicBezTo>
                <a:close/>
                <a:moveTo>
                  <a:pt x="264697" y="181793"/>
                </a:moveTo>
                <a:cubicBezTo>
                  <a:pt x="284737" y="181793"/>
                  <a:pt x="300983" y="198039"/>
                  <a:pt x="300983" y="218079"/>
                </a:cubicBezTo>
                <a:cubicBezTo>
                  <a:pt x="300983" y="238119"/>
                  <a:pt x="284737" y="254365"/>
                  <a:pt x="264697" y="254365"/>
                </a:cubicBezTo>
                <a:cubicBezTo>
                  <a:pt x="244657" y="254365"/>
                  <a:pt x="228411" y="238119"/>
                  <a:pt x="228411" y="218079"/>
                </a:cubicBezTo>
                <a:cubicBezTo>
                  <a:pt x="228411" y="198039"/>
                  <a:pt x="244657" y="181793"/>
                  <a:pt x="264697" y="181793"/>
                </a:cubicBezTo>
                <a:close/>
                <a:moveTo>
                  <a:pt x="36286" y="181793"/>
                </a:moveTo>
                <a:cubicBezTo>
                  <a:pt x="56326" y="181793"/>
                  <a:pt x="72572" y="198039"/>
                  <a:pt x="72572" y="218079"/>
                </a:cubicBezTo>
                <a:cubicBezTo>
                  <a:pt x="72572" y="238119"/>
                  <a:pt x="56326" y="254365"/>
                  <a:pt x="36286" y="254365"/>
                </a:cubicBezTo>
                <a:cubicBezTo>
                  <a:pt x="16246" y="254365"/>
                  <a:pt x="0" y="238119"/>
                  <a:pt x="0" y="218079"/>
                </a:cubicBezTo>
                <a:cubicBezTo>
                  <a:pt x="0" y="198039"/>
                  <a:pt x="16246" y="181793"/>
                  <a:pt x="36286" y="181793"/>
                </a:cubicBezTo>
                <a:close/>
                <a:moveTo>
                  <a:pt x="1406750" y="0"/>
                </a:moveTo>
                <a:cubicBezTo>
                  <a:pt x="1426790" y="0"/>
                  <a:pt x="1443036" y="16246"/>
                  <a:pt x="1443036" y="36286"/>
                </a:cubicBezTo>
                <a:cubicBezTo>
                  <a:pt x="1443036" y="56326"/>
                  <a:pt x="1426790" y="72572"/>
                  <a:pt x="1406750" y="72572"/>
                </a:cubicBezTo>
                <a:cubicBezTo>
                  <a:pt x="1386710" y="72572"/>
                  <a:pt x="1370464" y="56326"/>
                  <a:pt x="1370464" y="36286"/>
                </a:cubicBezTo>
                <a:cubicBezTo>
                  <a:pt x="1370464" y="16246"/>
                  <a:pt x="1386710" y="0"/>
                  <a:pt x="1406750" y="0"/>
                </a:cubicBezTo>
                <a:close/>
                <a:moveTo>
                  <a:pt x="1178341" y="0"/>
                </a:moveTo>
                <a:cubicBezTo>
                  <a:pt x="1198381" y="0"/>
                  <a:pt x="1214627" y="16246"/>
                  <a:pt x="1214627" y="36286"/>
                </a:cubicBezTo>
                <a:cubicBezTo>
                  <a:pt x="1214627" y="56326"/>
                  <a:pt x="1198381" y="72572"/>
                  <a:pt x="1178341" y="72572"/>
                </a:cubicBezTo>
                <a:cubicBezTo>
                  <a:pt x="1158301" y="72572"/>
                  <a:pt x="1142055" y="56326"/>
                  <a:pt x="1142055" y="36286"/>
                </a:cubicBezTo>
                <a:cubicBezTo>
                  <a:pt x="1142055" y="16246"/>
                  <a:pt x="1158301" y="0"/>
                  <a:pt x="1178341" y="0"/>
                </a:cubicBezTo>
                <a:close/>
                <a:moveTo>
                  <a:pt x="949930" y="0"/>
                </a:moveTo>
                <a:cubicBezTo>
                  <a:pt x="969970" y="0"/>
                  <a:pt x="986216" y="16246"/>
                  <a:pt x="986216" y="36286"/>
                </a:cubicBezTo>
                <a:cubicBezTo>
                  <a:pt x="986216" y="56326"/>
                  <a:pt x="969970" y="72572"/>
                  <a:pt x="949930" y="72572"/>
                </a:cubicBezTo>
                <a:cubicBezTo>
                  <a:pt x="929890" y="72572"/>
                  <a:pt x="913644" y="56326"/>
                  <a:pt x="913644" y="36286"/>
                </a:cubicBezTo>
                <a:cubicBezTo>
                  <a:pt x="913644" y="16246"/>
                  <a:pt x="929890" y="0"/>
                  <a:pt x="949930" y="0"/>
                </a:cubicBezTo>
                <a:close/>
                <a:moveTo>
                  <a:pt x="721519" y="0"/>
                </a:moveTo>
                <a:cubicBezTo>
                  <a:pt x="741559" y="0"/>
                  <a:pt x="757805" y="16246"/>
                  <a:pt x="757805" y="36286"/>
                </a:cubicBezTo>
                <a:cubicBezTo>
                  <a:pt x="757805" y="56326"/>
                  <a:pt x="741559" y="72572"/>
                  <a:pt x="721519" y="72572"/>
                </a:cubicBezTo>
                <a:cubicBezTo>
                  <a:pt x="701479" y="72572"/>
                  <a:pt x="685233" y="56326"/>
                  <a:pt x="685233" y="36286"/>
                </a:cubicBezTo>
                <a:cubicBezTo>
                  <a:pt x="685233" y="16246"/>
                  <a:pt x="701479" y="0"/>
                  <a:pt x="721519" y="0"/>
                </a:cubicBezTo>
                <a:close/>
                <a:moveTo>
                  <a:pt x="493108" y="0"/>
                </a:moveTo>
                <a:cubicBezTo>
                  <a:pt x="513148" y="0"/>
                  <a:pt x="529394" y="16246"/>
                  <a:pt x="529394" y="36286"/>
                </a:cubicBezTo>
                <a:cubicBezTo>
                  <a:pt x="529394" y="56326"/>
                  <a:pt x="513148" y="72572"/>
                  <a:pt x="493108" y="72572"/>
                </a:cubicBezTo>
                <a:cubicBezTo>
                  <a:pt x="473068" y="72572"/>
                  <a:pt x="456822" y="56326"/>
                  <a:pt x="456822" y="36286"/>
                </a:cubicBezTo>
                <a:cubicBezTo>
                  <a:pt x="456822" y="16246"/>
                  <a:pt x="473068" y="0"/>
                  <a:pt x="493108" y="0"/>
                </a:cubicBezTo>
                <a:close/>
                <a:moveTo>
                  <a:pt x="264697" y="0"/>
                </a:moveTo>
                <a:cubicBezTo>
                  <a:pt x="284737" y="0"/>
                  <a:pt x="300983" y="16246"/>
                  <a:pt x="300983" y="36286"/>
                </a:cubicBezTo>
                <a:cubicBezTo>
                  <a:pt x="300983" y="56326"/>
                  <a:pt x="284737" y="72572"/>
                  <a:pt x="264697" y="72572"/>
                </a:cubicBezTo>
                <a:cubicBezTo>
                  <a:pt x="244657" y="72572"/>
                  <a:pt x="228411" y="56326"/>
                  <a:pt x="228411" y="36286"/>
                </a:cubicBezTo>
                <a:cubicBezTo>
                  <a:pt x="228411" y="16246"/>
                  <a:pt x="244657" y="0"/>
                  <a:pt x="264697" y="0"/>
                </a:cubicBezTo>
                <a:close/>
                <a:moveTo>
                  <a:pt x="36286" y="0"/>
                </a:moveTo>
                <a:cubicBezTo>
                  <a:pt x="56326" y="0"/>
                  <a:pt x="72572" y="16246"/>
                  <a:pt x="72572" y="36286"/>
                </a:cubicBezTo>
                <a:cubicBezTo>
                  <a:pt x="72572" y="56326"/>
                  <a:pt x="56326" y="72572"/>
                  <a:pt x="36286" y="72572"/>
                </a:cubicBezTo>
                <a:cubicBezTo>
                  <a:pt x="16246" y="72572"/>
                  <a:pt x="0" y="56326"/>
                  <a:pt x="0" y="36286"/>
                </a:cubicBezTo>
                <a:cubicBezTo>
                  <a:pt x="0" y="16246"/>
                  <a:pt x="16246" y="0"/>
                  <a:pt x="3628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850265" y="2447925"/>
            <a:ext cx="10496550" cy="1151890"/>
          </a:xfrm>
        </p:spPr>
        <p:txBody>
          <a:bodyPr wrap="square" anchor="b">
            <a:normAutofit/>
          </a:bodyPr>
          <a:lstStyle>
            <a:lvl1pPr algn="ctr">
              <a:defRPr sz="54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1526400" y="3708000"/>
            <a:ext cx="9144000" cy="936000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5016000" y="1692000"/>
            <a:ext cx="2160000" cy="50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5325" y="360045"/>
            <a:ext cx="10800715" cy="864235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5325" y="360045"/>
            <a:ext cx="10799445" cy="864235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6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6383921" y="0"/>
            <a:ext cx="5808079" cy="5311534"/>
          </a:xfrm>
          <a:custGeom>
            <a:avLst/>
            <a:gdLst>
              <a:gd name="connsiteX0" fmla="*/ 2868000 w 5808079"/>
              <a:gd name="connsiteY0" fmla="*/ 0 h 5311534"/>
              <a:gd name="connsiteX1" fmla="*/ 5808079 w 5808079"/>
              <a:gd name="connsiteY1" fmla="*/ 0 h 5311534"/>
              <a:gd name="connsiteX2" fmla="*/ 5808079 w 5808079"/>
              <a:gd name="connsiteY2" fmla="*/ 1946987 h 5311534"/>
              <a:gd name="connsiteX3" fmla="*/ 2949605 w 5808079"/>
              <a:gd name="connsiteY3" fmla="*/ 4805462 h 5311534"/>
              <a:gd name="connsiteX4" fmla="*/ 506071 w 5808079"/>
              <a:gd name="connsiteY4" fmla="*/ 4805462 h 5311534"/>
              <a:gd name="connsiteX5" fmla="*/ 506073 w 5808079"/>
              <a:gd name="connsiteY5" fmla="*/ 4805462 h 5311534"/>
              <a:gd name="connsiteX6" fmla="*/ 506073 w 5808079"/>
              <a:gd name="connsiteY6" fmla="*/ 2361928 h 531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8079" h="5311534">
                <a:moveTo>
                  <a:pt x="2868000" y="0"/>
                </a:moveTo>
                <a:lnTo>
                  <a:pt x="5808079" y="0"/>
                </a:lnTo>
                <a:lnTo>
                  <a:pt x="5808079" y="1946987"/>
                </a:lnTo>
                <a:lnTo>
                  <a:pt x="2949605" y="4805462"/>
                </a:lnTo>
                <a:cubicBezTo>
                  <a:pt x="2274841" y="5480225"/>
                  <a:pt x="1180833" y="5480225"/>
                  <a:pt x="506071" y="4805462"/>
                </a:cubicBezTo>
                <a:lnTo>
                  <a:pt x="506073" y="4805462"/>
                </a:lnTo>
                <a:cubicBezTo>
                  <a:pt x="-168691" y="4130700"/>
                  <a:pt x="-168691" y="3036692"/>
                  <a:pt x="506073" y="2361928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: 形状 8"/>
          <p:cNvSpPr/>
          <p:nvPr userDrawn="1">
            <p:custDataLst>
              <p:tags r:id="rId4"/>
            </p:custDataLst>
          </p:nvPr>
        </p:nvSpPr>
        <p:spPr>
          <a:xfrm>
            <a:off x="7771032" y="3648953"/>
            <a:ext cx="4420968" cy="3209047"/>
          </a:xfrm>
          <a:custGeom>
            <a:avLst/>
            <a:gdLst>
              <a:gd name="connsiteX0" fmla="*/ 4451386 w 5521711"/>
              <a:gd name="connsiteY0" fmla="*/ 0 h 4008043"/>
              <a:gd name="connsiteX1" fmla="*/ 5208220 w 5521711"/>
              <a:gd name="connsiteY1" fmla="*/ 313490 h 4008043"/>
              <a:gd name="connsiteX2" fmla="*/ 5208220 w 5521711"/>
              <a:gd name="connsiteY2" fmla="*/ 1827159 h 4008043"/>
              <a:gd name="connsiteX3" fmla="*/ 3027335 w 5521711"/>
              <a:gd name="connsiteY3" fmla="*/ 4008043 h 4008043"/>
              <a:gd name="connsiteX4" fmla="*/ 0 w 5521711"/>
              <a:gd name="connsiteY4" fmla="*/ 4008043 h 4008043"/>
              <a:gd name="connsiteX5" fmla="*/ 3694552 w 5521711"/>
              <a:gd name="connsiteY5" fmla="*/ 313490 h 4008043"/>
              <a:gd name="connsiteX6" fmla="*/ 4451386 w 5521711"/>
              <a:gd name="connsiteY6" fmla="*/ 0 h 400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1711" h="4008043">
                <a:moveTo>
                  <a:pt x="4451386" y="0"/>
                </a:moveTo>
                <a:cubicBezTo>
                  <a:pt x="4725306" y="0"/>
                  <a:pt x="4999226" y="104497"/>
                  <a:pt x="5208220" y="313490"/>
                </a:cubicBezTo>
                <a:cubicBezTo>
                  <a:pt x="5626208" y="731478"/>
                  <a:pt x="5626208" y="1409171"/>
                  <a:pt x="5208220" y="1827159"/>
                </a:cubicBezTo>
                <a:lnTo>
                  <a:pt x="3027335" y="4008043"/>
                </a:lnTo>
                <a:lnTo>
                  <a:pt x="0" y="4008043"/>
                </a:lnTo>
                <a:lnTo>
                  <a:pt x="3694552" y="313490"/>
                </a:lnTo>
                <a:cubicBezTo>
                  <a:pt x="3903546" y="104497"/>
                  <a:pt x="4177466" y="0"/>
                  <a:pt x="445138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alpha val="0"/>
                </a:schemeClr>
              </a:gs>
              <a:gs pos="62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>
            <a:off x="1089479" y="1299110"/>
            <a:ext cx="505959" cy="97890"/>
          </a:xfrm>
          <a:custGeom>
            <a:avLst/>
            <a:gdLst>
              <a:gd name="connsiteX0" fmla="*/ 539750 w 597556"/>
              <a:gd name="connsiteY0" fmla="*/ 0 h 115612"/>
              <a:gd name="connsiteX1" fmla="*/ 597556 w 597556"/>
              <a:gd name="connsiteY1" fmla="*/ 57806 h 115612"/>
              <a:gd name="connsiteX2" fmla="*/ 539750 w 597556"/>
              <a:gd name="connsiteY2" fmla="*/ 115612 h 115612"/>
              <a:gd name="connsiteX3" fmla="*/ 481944 w 597556"/>
              <a:gd name="connsiteY3" fmla="*/ 57806 h 115612"/>
              <a:gd name="connsiteX4" fmla="*/ 539750 w 597556"/>
              <a:gd name="connsiteY4" fmla="*/ 0 h 115612"/>
              <a:gd name="connsiteX5" fmla="*/ 298778 w 597556"/>
              <a:gd name="connsiteY5" fmla="*/ 0 h 115612"/>
              <a:gd name="connsiteX6" fmla="*/ 356584 w 597556"/>
              <a:gd name="connsiteY6" fmla="*/ 57806 h 115612"/>
              <a:gd name="connsiteX7" fmla="*/ 298778 w 597556"/>
              <a:gd name="connsiteY7" fmla="*/ 115612 h 115612"/>
              <a:gd name="connsiteX8" fmla="*/ 240972 w 597556"/>
              <a:gd name="connsiteY8" fmla="*/ 57806 h 115612"/>
              <a:gd name="connsiteX9" fmla="*/ 298778 w 597556"/>
              <a:gd name="connsiteY9" fmla="*/ 0 h 115612"/>
              <a:gd name="connsiteX10" fmla="*/ 57806 w 597556"/>
              <a:gd name="connsiteY10" fmla="*/ 0 h 115612"/>
              <a:gd name="connsiteX11" fmla="*/ 115612 w 597556"/>
              <a:gd name="connsiteY11" fmla="*/ 57806 h 115612"/>
              <a:gd name="connsiteX12" fmla="*/ 57806 w 597556"/>
              <a:gd name="connsiteY12" fmla="*/ 115612 h 115612"/>
              <a:gd name="connsiteX13" fmla="*/ 0 w 597556"/>
              <a:gd name="connsiteY13" fmla="*/ 57806 h 115612"/>
              <a:gd name="connsiteX14" fmla="*/ 57806 w 597556"/>
              <a:gd name="connsiteY14" fmla="*/ 0 h 1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7556" h="115612">
                <a:moveTo>
                  <a:pt x="539750" y="0"/>
                </a:moveTo>
                <a:cubicBezTo>
                  <a:pt x="571675" y="0"/>
                  <a:pt x="597556" y="25881"/>
                  <a:pt x="597556" y="57806"/>
                </a:cubicBezTo>
                <a:cubicBezTo>
                  <a:pt x="597556" y="89731"/>
                  <a:pt x="571675" y="115612"/>
                  <a:pt x="539750" y="115612"/>
                </a:cubicBezTo>
                <a:cubicBezTo>
                  <a:pt x="507825" y="115612"/>
                  <a:pt x="481944" y="89731"/>
                  <a:pt x="481944" y="57806"/>
                </a:cubicBezTo>
                <a:cubicBezTo>
                  <a:pt x="481944" y="25881"/>
                  <a:pt x="507825" y="0"/>
                  <a:pt x="539750" y="0"/>
                </a:cubicBezTo>
                <a:close/>
                <a:moveTo>
                  <a:pt x="298778" y="0"/>
                </a:moveTo>
                <a:cubicBezTo>
                  <a:pt x="330703" y="0"/>
                  <a:pt x="356584" y="25881"/>
                  <a:pt x="356584" y="57806"/>
                </a:cubicBezTo>
                <a:cubicBezTo>
                  <a:pt x="356584" y="89731"/>
                  <a:pt x="330703" y="115612"/>
                  <a:pt x="298778" y="115612"/>
                </a:cubicBezTo>
                <a:cubicBezTo>
                  <a:pt x="266853" y="115612"/>
                  <a:pt x="240972" y="89731"/>
                  <a:pt x="240972" y="57806"/>
                </a:cubicBezTo>
                <a:cubicBezTo>
                  <a:pt x="240972" y="25881"/>
                  <a:pt x="266853" y="0"/>
                  <a:pt x="298778" y="0"/>
                </a:cubicBezTo>
                <a:close/>
                <a:moveTo>
                  <a:pt x="57806" y="0"/>
                </a:moveTo>
                <a:cubicBezTo>
                  <a:pt x="89731" y="0"/>
                  <a:pt x="115612" y="25881"/>
                  <a:pt x="115612" y="57806"/>
                </a:cubicBezTo>
                <a:cubicBezTo>
                  <a:pt x="115612" y="89731"/>
                  <a:pt x="89731" y="115612"/>
                  <a:pt x="57806" y="115612"/>
                </a:cubicBezTo>
                <a:cubicBezTo>
                  <a:pt x="25881" y="115612"/>
                  <a:pt x="0" y="89731"/>
                  <a:pt x="0" y="57806"/>
                </a:cubicBezTo>
                <a:cubicBezTo>
                  <a:pt x="0" y="25881"/>
                  <a:pt x="25881" y="0"/>
                  <a:pt x="578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r="11754" b="12537"/>
          <a:stretch>
            <a:fillRect/>
          </a:stretch>
        </p:blipFill>
        <p:spPr>
          <a:xfrm>
            <a:off x="5943474" y="1073054"/>
            <a:ext cx="5536012" cy="456540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378858" cy="1378858"/>
          </a:xfrm>
          <a:custGeom>
            <a:avLst/>
            <a:gdLst>
              <a:gd name="connsiteX0" fmla="*/ 1 w 2463654"/>
              <a:gd name="connsiteY0" fmla="*/ 0 h 2463652"/>
              <a:gd name="connsiteX1" fmla="*/ 2463654 w 2463654"/>
              <a:gd name="connsiteY1" fmla="*/ 0 h 2463652"/>
              <a:gd name="connsiteX2" fmla="*/ 0 w 2463654"/>
              <a:gd name="connsiteY2" fmla="*/ 2463652 h 2463652"/>
              <a:gd name="connsiteX3" fmla="*/ 1 w 2463654"/>
              <a:gd name="connsiteY3" fmla="*/ 0 h 2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654" h="2463652">
                <a:moveTo>
                  <a:pt x="1" y="0"/>
                </a:moveTo>
                <a:lnTo>
                  <a:pt x="2463654" y="0"/>
                </a:lnTo>
                <a:lnTo>
                  <a:pt x="0" y="2463652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任意多边形: 形状 14"/>
          <p:cNvSpPr/>
          <p:nvPr userDrawn="1">
            <p:custDataLst>
              <p:tags r:id="rId9"/>
            </p:custDataLst>
          </p:nvPr>
        </p:nvSpPr>
        <p:spPr>
          <a:xfrm flipH="1">
            <a:off x="9736788" y="1156928"/>
            <a:ext cx="1141782" cy="345103"/>
          </a:xfrm>
          <a:custGeom>
            <a:avLst/>
            <a:gdLst>
              <a:gd name="connsiteX0" fmla="*/ 1406750 w 1443036"/>
              <a:gd name="connsiteY0" fmla="*/ 363586 h 436158"/>
              <a:gd name="connsiteX1" fmla="*/ 1443036 w 1443036"/>
              <a:gd name="connsiteY1" fmla="*/ 399872 h 436158"/>
              <a:gd name="connsiteX2" fmla="*/ 1406750 w 1443036"/>
              <a:gd name="connsiteY2" fmla="*/ 436158 h 436158"/>
              <a:gd name="connsiteX3" fmla="*/ 1370464 w 1443036"/>
              <a:gd name="connsiteY3" fmla="*/ 399872 h 436158"/>
              <a:gd name="connsiteX4" fmla="*/ 1406750 w 1443036"/>
              <a:gd name="connsiteY4" fmla="*/ 363586 h 436158"/>
              <a:gd name="connsiteX5" fmla="*/ 1178341 w 1443036"/>
              <a:gd name="connsiteY5" fmla="*/ 363586 h 436158"/>
              <a:gd name="connsiteX6" fmla="*/ 1214627 w 1443036"/>
              <a:gd name="connsiteY6" fmla="*/ 399872 h 436158"/>
              <a:gd name="connsiteX7" fmla="*/ 1178341 w 1443036"/>
              <a:gd name="connsiteY7" fmla="*/ 436158 h 436158"/>
              <a:gd name="connsiteX8" fmla="*/ 1142055 w 1443036"/>
              <a:gd name="connsiteY8" fmla="*/ 399872 h 436158"/>
              <a:gd name="connsiteX9" fmla="*/ 1178341 w 1443036"/>
              <a:gd name="connsiteY9" fmla="*/ 363586 h 436158"/>
              <a:gd name="connsiteX10" fmla="*/ 949930 w 1443036"/>
              <a:gd name="connsiteY10" fmla="*/ 363586 h 436158"/>
              <a:gd name="connsiteX11" fmla="*/ 986216 w 1443036"/>
              <a:gd name="connsiteY11" fmla="*/ 399872 h 436158"/>
              <a:gd name="connsiteX12" fmla="*/ 949930 w 1443036"/>
              <a:gd name="connsiteY12" fmla="*/ 436158 h 436158"/>
              <a:gd name="connsiteX13" fmla="*/ 913644 w 1443036"/>
              <a:gd name="connsiteY13" fmla="*/ 399872 h 436158"/>
              <a:gd name="connsiteX14" fmla="*/ 949930 w 1443036"/>
              <a:gd name="connsiteY14" fmla="*/ 363586 h 436158"/>
              <a:gd name="connsiteX15" fmla="*/ 721519 w 1443036"/>
              <a:gd name="connsiteY15" fmla="*/ 363586 h 436158"/>
              <a:gd name="connsiteX16" fmla="*/ 757805 w 1443036"/>
              <a:gd name="connsiteY16" fmla="*/ 399872 h 436158"/>
              <a:gd name="connsiteX17" fmla="*/ 721519 w 1443036"/>
              <a:gd name="connsiteY17" fmla="*/ 436158 h 436158"/>
              <a:gd name="connsiteX18" fmla="*/ 685233 w 1443036"/>
              <a:gd name="connsiteY18" fmla="*/ 399872 h 436158"/>
              <a:gd name="connsiteX19" fmla="*/ 721519 w 1443036"/>
              <a:gd name="connsiteY19" fmla="*/ 363586 h 436158"/>
              <a:gd name="connsiteX20" fmla="*/ 493108 w 1443036"/>
              <a:gd name="connsiteY20" fmla="*/ 363586 h 436158"/>
              <a:gd name="connsiteX21" fmla="*/ 529394 w 1443036"/>
              <a:gd name="connsiteY21" fmla="*/ 399872 h 436158"/>
              <a:gd name="connsiteX22" fmla="*/ 493108 w 1443036"/>
              <a:gd name="connsiteY22" fmla="*/ 436158 h 436158"/>
              <a:gd name="connsiteX23" fmla="*/ 456822 w 1443036"/>
              <a:gd name="connsiteY23" fmla="*/ 399872 h 436158"/>
              <a:gd name="connsiteX24" fmla="*/ 493108 w 1443036"/>
              <a:gd name="connsiteY24" fmla="*/ 363586 h 436158"/>
              <a:gd name="connsiteX25" fmla="*/ 264697 w 1443036"/>
              <a:gd name="connsiteY25" fmla="*/ 363586 h 436158"/>
              <a:gd name="connsiteX26" fmla="*/ 300983 w 1443036"/>
              <a:gd name="connsiteY26" fmla="*/ 399872 h 436158"/>
              <a:gd name="connsiteX27" fmla="*/ 264697 w 1443036"/>
              <a:gd name="connsiteY27" fmla="*/ 436158 h 436158"/>
              <a:gd name="connsiteX28" fmla="*/ 228411 w 1443036"/>
              <a:gd name="connsiteY28" fmla="*/ 399872 h 436158"/>
              <a:gd name="connsiteX29" fmla="*/ 264697 w 1443036"/>
              <a:gd name="connsiteY29" fmla="*/ 363586 h 436158"/>
              <a:gd name="connsiteX30" fmla="*/ 36286 w 1443036"/>
              <a:gd name="connsiteY30" fmla="*/ 363586 h 436158"/>
              <a:gd name="connsiteX31" fmla="*/ 72572 w 1443036"/>
              <a:gd name="connsiteY31" fmla="*/ 399872 h 436158"/>
              <a:gd name="connsiteX32" fmla="*/ 36286 w 1443036"/>
              <a:gd name="connsiteY32" fmla="*/ 436158 h 436158"/>
              <a:gd name="connsiteX33" fmla="*/ 0 w 1443036"/>
              <a:gd name="connsiteY33" fmla="*/ 399872 h 436158"/>
              <a:gd name="connsiteX34" fmla="*/ 36286 w 1443036"/>
              <a:gd name="connsiteY34" fmla="*/ 363586 h 436158"/>
              <a:gd name="connsiteX35" fmla="*/ 1406750 w 1443036"/>
              <a:gd name="connsiteY35" fmla="*/ 181793 h 436158"/>
              <a:gd name="connsiteX36" fmla="*/ 1443036 w 1443036"/>
              <a:gd name="connsiteY36" fmla="*/ 218079 h 436158"/>
              <a:gd name="connsiteX37" fmla="*/ 1406750 w 1443036"/>
              <a:gd name="connsiteY37" fmla="*/ 254365 h 436158"/>
              <a:gd name="connsiteX38" fmla="*/ 1370464 w 1443036"/>
              <a:gd name="connsiteY38" fmla="*/ 218079 h 436158"/>
              <a:gd name="connsiteX39" fmla="*/ 1406750 w 1443036"/>
              <a:gd name="connsiteY39" fmla="*/ 181793 h 436158"/>
              <a:gd name="connsiteX40" fmla="*/ 1178341 w 1443036"/>
              <a:gd name="connsiteY40" fmla="*/ 181793 h 436158"/>
              <a:gd name="connsiteX41" fmla="*/ 1214627 w 1443036"/>
              <a:gd name="connsiteY41" fmla="*/ 218079 h 436158"/>
              <a:gd name="connsiteX42" fmla="*/ 1178341 w 1443036"/>
              <a:gd name="connsiteY42" fmla="*/ 254365 h 436158"/>
              <a:gd name="connsiteX43" fmla="*/ 1142055 w 1443036"/>
              <a:gd name="connsiteY43" fmla="*/ 218079 h 436158"/>
              <a:gd name="connsiteX44" fmla="*/ 1178341 w 1443036"/>
              <a:gd name="connsiteY44" fmla="*/ 181793 h 436158"/>
              <a:gd name="connsiteX45" fmla="*/ 949930 w 1443036"/>
              <a:gd name="connsiteY45" fmla="*/ 181793 h 436158"/>
              <a:gd name="connsiteX46" fmla="*/ 986216 w 1443036"/>
              <a:gd name="connsiteY46" fmla="*/ 218079 h 436158"/>
              <a:gd name="connsiteX47" fmla="*/ 949930 w 1443036"/>
              <a:gd name="connsiteY47" fmla="*/ 254365 h 436158"/>
              <a:gd name="connsiteX48" fmla="*/ 913644 w 1443036"/>
              <a:gd name="connsiteY48" fmla="*/ 218079 h 436158"/>
              <a:gd name="connsiteX49" fmla="*/ 949930 w 1443036"/>
              <a:gd name="connsiteY49" fmla="*/ 181793 h 436158"/>
              <a:gd name="connsiteX50" fmla="*/ 721519 w 1443036"/>
              <a:gd name="connsiteY50" fmla="*/ 181793 h 436158"/>
              <a:gd name="connsiteX51" fmla="*/ 757805 w 1443036"/>
              <a:gd name="connsiteY51" fmla="*/ 218079 h 436158"/>
              <a:gd name="connsiteX52" fmla="*/ 721519 w 1443036"/>
              <a:gd name="connsiteY52" fmla="*/ 254365 h 436158"/>
              <a:gd name="connsiteX53" fmla="*/ 685233 w 1443036"/>
              <a:gd name="connsiteY53" fmla="*/ 218079 h 436158"/>
              <a:gd name="connsiteX54" fmla="*/ 721519 w 1443036"/>
              <a:gd name="connsiteY54" fmla="*/ 181793 h 436158"/>
              <a:gd name="connsiteX55" fmla="*/ 493108 w 1443036"/>
              <a:gd name="connsiteY55" fmla="*/ 181793 h 436158"/>
              <a:gd name="connsiteX56" fmla="*/ 529394 w 1443036"/>
              <a:gd name="connsiteY56" fmla="*/ 218079 h 436158"/>
              <a:gd name="connsiteX57" fmla="*/ 493108 w 1443036"/>
              <a:gd name="connsiteY57" fmla="*/ 254365 h 436158"/>
              <a:gd name="connsiteX58" fmla="*/ 456822 w 1443036"/>
              <a:gd name="connsiteY58" fmla="*/ 218079 h 436158"/>
              <a:gd name="connsiteX59" fmla="*/ 493108 w 1443036"/>
              <a:gd name="connsiteY59" fmla="*/ 181793 h 436158"/>
              <a:gd name="connsiteX60" fmla="*/ 264697 w 1443036"/>
              <a:gd name="connsiteY60" fmla="*/ 181793 h 436158"/>
              <a:gd name="connsiteX61" fmla="*/ 300983 w 1443036"/>
              <a:gd name="connsiteY61" fmla="*/ 218079 h 436158"/>
              <a:gd name="connsiteX62" fmla="*/ 264697 w 1443036"/>
              <a:gd name="connsiteY62" fmla="*/ 254365 h 436158"/>
              <a:gd name="connsiteX63" fmla="*/ 228411 w 1443036"/>
              <a:gd name="connsiteY63" fmla="*/ 218079 h 436158"/>
              <a:gd name="connsiteX64" fmla="*/ 264697 w 1443036"/>
              <a:gd name="connsiteY64" fmla="*/ 181793 h 436158"/>
              <a:gd name="connsiteX65" fmla="*/ 36286 w 1443036"/>
              <a:gd name="connsiteY65" fmla="*/ 181793 h 436158"/>
              <a:gd name="connsiteX66" fmla="*/ 72572 w 1443036"/>
              <a:gd name="connsiteY66" fmla="*/ 218079 h 436158"/>
              <a:gd name="connsiteX67" fmla="*/ 36286 w 1443036"/>
              <a:gd name="connsiteY67" fmla="*/ 254365 h 436158"/>
              <a:gd name="connsiteX68" fmla="*/ 0 w 1443036"/>
              <a:gd name="connsiteY68" fmla="*/ 218079 h 436158"/>
              <a:gd name="connsiteX69" fmla="*/ 36286 w 1443036"/>
              <a:gd name="connsiteY69" fmla="*/ 181793 h 436158"/>
              <a:gd name="connsiteX70" fmla="*/ 1406750 w 1443036"/>
              <a:gd name="connsiteY70" fmla="*/ 0 h 436158"/>
              <a:gd name="connsiteX71" fmla="*/ 1443036 w 1443036"/>
              <a:gd name="connsiteY71" fmla="*/ 36286 h 436158"/>
              <a:gd name="connsiteX72" fmla="*/ 1406750 w 1443036"/>
              <a:gd name="connsiteY72" fmla="*/ 72572 h 436158"/>
              <a:gd name="connsiteX73" fmla="*/ 1370464 w 1443036"/>
              <a:gd name="connsiteY73" fmla="*/ 36286 h 436158"/>
              <a:gd name="connsiteX74" fmla="*/ 1406750 w 1443036"/>
              <a:gd name="connsiteY74" fmla="*/ 0 h 436158"/>
              <a:gd name="connsiteX75" fmla="*/ 1178341 w 1443036"/>
              <a:gd name="connsiteY75" fmla="*/ 0 h 436158"/>
              <a:gd name="connsiteX76" fmla="*/ 1214627 w 1443036"/>
              <a:gd name="connsiteY76" fmla="*/ 36286 h 436158"/>
              <a:gd name="connsiteX77" fmla="*/ 1178341 w 1443036"/>
              <a:gd name="connsiteY77" fmla="*/ 72572 h 436158"/>
              <a:gd name="connsiteX78" fmla="*/ 1142055 w 1443036"/>
              <a:gd name="connsiteY78" fmla="*/ 36286 h 436158"/>
              <a:gd name="connsiteX79" fmla="*/ 1178341 w 1443036"/>
              <a:gd name="connsiteY79" fmla="*/ 0 h 436158"/>
              <a:gd name="connsiteX80" fmla="*/ 949930 w 1443036"/>
              <a:gd name="connsiteY80" fmla="*/ 0 h 436158"/>
              <a:gd name="connsiteX81" fmla="*/ 986216 w 1443036"/>
              <a:gd name="connsiteY81" fmla="*/ 36286 h 436158"/>
              <a:gd name="connsiteX82" fmla="*/ 949930 w 1443036"/>
              <a:gd name="connsiteY82" fmla="*/ 72572 h 436158"/>
              <a:gd name="connsiteX83" fmla="*/ 913644 w 1443036"/>
              <a:gd name="connsiteY83" fmla="*/ 36286 h 436158"/>
              <a:gd name="connsiteX84" fmla="*/ 949930 w 1443036"/>
              <a:gd name="connsiteY84" fmla="*/ 0 h 436158"/>
              <a:gd name="connsiteX85" fmla="*/ 721519 w 1443036"/>
              <a:gd name="connsiteY85" fmla="*/ 0 h 436158"/>
              <a:gd name="connsiteX86" fmla="*/ 757805 w 1443036"/>
              <a:gd name="connsiteY86" fmla="*/ 36286 h 436158"/>
              <a:gd name="connsiteX87" fmla="*/ 721519 w 1443036"/>
              <a:gd name="connsiteY87" fmla="*/ 72572 h 436158"/>
              <a:gd name="connsiteX88" fmla="*/ 685233 w 1443036"/>
              <a:gd name="connsiteY88" fmla="*/ 36286 h 436158"/>
              <a:gd name="connsiteX89" fmla="*/ 721519 w 1443036"/>
              <a:gd name="connsiteY89" fmla="*/ 0 h 436158"/>
              <a:gd name="connsiteX90" fmla="*/ 493108 w 1443036"/>
              <a:gd name="connsiteY90" fmla="*/ 0 h 436158"/>
              <a:gd name="connsiteX91" fmla="*/ 529394 w 1443036"/>
              <a:gd name="connsiteY91" fmla="*/ 36286 h 436158"/>
              <a:gd name="connsiteX92" fmla="*/ 493108 w 1443036"/>
              <a:gd name="connsiteY92" fmla="*/ 72572 h 436158"/>
              <a:gd name="connsiteX93" fmla="*/ 456822 w 1443036"/>
              <a:gd name="connsiteY93" fmla="*/ 36286 h 436158"/>
              <a:gd name="connsiteX94" fmla="*/ 493108 w 1443036"/>
              <a:gd name="connsiteY94" fmla="*/ 0 h 436158"/>
              <a:gd name="connsiteX95" fmla="*/ 264697 w 1443036"/>
              <a:gd name="connsiteY95" fmla="*/ 0 h 436158"/>
              <a:gd name="connsiteX96" fmla="*/ 300983 w 1443036"/>
              <a:gd name="connsiteY96" fmla="*/ 36286 h 436158"/>
              <a:gd name="connsiteX97" fmla="*/ 264697 w 1443036"/>
              <a:gd name="connsiteY97" fmla="*/ 72572 h 436158"/>
              <a:gd name="connsiteX98" fmla="*/ 228411 w 1443036"/>
              <a:gd name="connsiteY98" fmla="*/ 36286 h 436158"/>
              <a:gd name="connsiteX99" fmla="*/ 264697 w 1443036"/>
              <a:gd name="connsiteY99" fmla="*/ 0 h 436158"/>
              <a:gd name="connsiteX100" fmla="*/ 36286 w 1443036"/>
              <a:gd name="connsiteY100" fmla="*/ 0 h 436158"/>
              <a:gd name="connsiteX101" fmla="*/ 72572 w 1443036"/>
              <a:gd name="connsiteY101" fmla="*/ 36286 h 436158"/>
              <a:gd name="connsiteX102" fmla="*/ 36286 w 1443036"/>
              <a:gd name="connsiteY102" fmla="*/ 72572 h 436158"/>
              <a:gd name="connsiteX103" fmla="*/ 0 w 1443036"/>
              <a:gd name="connsiteY103" fmla="*/ 36286 h 436158"/>
              <a:gd name="connsiteX104" fmla="*/ 36286 w 1443036"/>
              <a:gd name="connsiteY104" fmla="*/ 0 h 43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443036" h="436158">
                <a:moveTo>
                  <a:pt x="1406750" y="363586"/>
                </a:moveTo>
                <a:cubicBezTo>
                  <a:pt x="1426790" y="363586"/>
                  <a:pt x="1443036" y="379832"/>
                  <a:pt x="1443036" y="399872"/>
                </a:cubicBezTo>
                <a:cubicBezTo>
                  <a:pt x="1443036" y="419912"/>
                  <a:pt x="1426790" y="436158"/>
                  <a:pt x="1406750" y="436158"/>
                </a:cubicBezTo>
                <a:cubicBezTo>
                  <a:pt x="1386710" y="436158"/>
                  <a:pt x="1370464" y="419912"/>
                  <a:pt x="1370464" y="399872"/>
                </a:cubicBezTo>
                <a:cubicBezTo>
                  <a:pt x="1370464" y="379832"/>
                  <a:pt x="1386710" y="363586"/>
                  <a:pt x="1406750" y="363586"/>
                </a:cubicBezTo>
                <a:close/>
                <a:moveTo>
                  <a:pt x="1178341" y="363586"/>
                </a:moveTo>
                <a:cubicBezTo>
                  <a:pt x="1198381" y="363586"/>
                  <a:pt x="1214627" y="379832"/>
                  <a:pt x="1214627" y="399872"/>
                </a:cubicBezTo>
                <a:cubicBezTo>
                  <a:pt x="1214627" y="419912"/>
                  <a:pt x="1198381" y="436158"/>
                  <a:pt x="1178341" y="436158"/>
                </a:cubicBezTo>
                <a:cubicBezTo>
                  <a:pt x="1158301" y="436158"/>
                  <a:pt x="1142055" y="419912"/>
                  <a:pt x="1142055" y="399872"/>
                </a:cubicBezTo>
                <a:cubicBezTo>
                  <a:pt x="1142055" y="379832"/>
                  <a:pt x="1158301" y="363586"/>
                  <a:pt x="1178341" y="363586"/>
                </a:cubicBezTo>
                <a:close/>
                <a:moveTo>
                  <a:pt x="949930" y="363586"/>
                </a:moveTo>
                <a:cubicBezTo>
                  <a:pt x="969970" y="363586"/>
                  <a:pt x="986216" y="379832"/>
                  <a:pt x="986216" y="399872"/>
                </a:cubicBezTo>
                <a:cubicBezTo>
                  <a:pt x="986216" y="419912"/>
                  <a:pt x="969970" y="436158"/>
                  <a:pt x="949930" y="436158"/>
                </a:cubicBezTo>
                <a:cubicBezTo>
                  <a:pt x="929890" y="436158"/>
                  <a:pt x="913644" y="419912"/>
                  <a:pt x="913644" y="399872"/>
                </a:cubicBezTo>
                <a:cubicBezTo>
                  <a:pt x="913644" y="379832"/>
                  <a:pt x="929890" y="363586"/>
                  <a:pt x="949930" y="363586"/>
                </a:cubicBezTo>
                <a:close/>
                <a:moveTo>
                  <a:pt x="721519" y="363586"/>
                </a:moveTo>
                <a:cubicBezTo>
                  <a:pt x="741559" y="363586"/>
                  <a:pt x="757805" y="379832"/>
                  <a:pt x="757805" y="399872"/>
                </a:cubicBezTo>
                <a:cubicBezTo>
                  <a:pt x="757805" y="419912"/>
                  <a:pt x="741559" y="436158"/>
                  <a:pt x="721519" y="436158"/>
                </a:cubicBezTo>
                <a:cubicBezTo>
                  <a:pt x="701479" y="436158"/>
                  <a:pt x="685233" y="419912"/>
                  <a:pt x="685233" y="399872"/>
                </a:cubicBezTo>
                <a:cubicBezTo>
                  <a:pt x="685233" y="379832"/>
                  <a:pt x="701479" y="363586"/>
                  <a:pt x="721519" y="363586"/>
                </a:cubicBezTo>
                <a:close/>
                <a:moveTo>
                  <a:pt x="493108" y="363586"/>
                </a:moveTo>
                <a:cubicBezTo>
                  <a:pt x="513148" y="363586"/>
                  <a:pt x="529394" y="379832"/>
                  <a:pt x="529394" y="399872"/>
                </a:cubicBezTo>
                <a:cubicBezTo>
                  <a:pt x="529394" y="419912"/>
                  <a:pt x="513148" y="436158"/>
                  <a:pt x="493108" y="436158"/>
                </a:cubicBezTo>
                <a:cubicBezTo>
                  <a:pt x="473068" y="436158"/>
                  <a:pt x="456822" y="419912"/>
                  <a:pt x="456822" y="399872"/>
                </a:cubicBezTo>
                <a:cubicBezTo>
                  <a:pt x="456822" y="379832"/>
                  <a:pt x="473068" y="363586"/>
                  <a:pt x="493108" y="363586"/>
                </a:cubicBezTo>
                <a:close/>
                <a:moveTo>
                  <a:pt x="264697" y="363586"/>
                </a:moveTo>
                <a:cubicBezTo>
                  <a:pt x="284737" y="363586"/>
                  <a:pt x="300983" y="379832"/>
                  <a:pt x="300983" y="399872"/>
                </a:cubicBezTo>
                <a:cubicBezTo>
                  <a:pt x="300983" y="419912"/>
                  <a:pt x="284737" y="436158"/>
                  <a:pt x="264697" y="436158"/>
                </a:cubicBezTo>
                <a:cubicBezTo>
                  <a:pt x="244657" y="436158"/>
                  <a:pt x="228411" y="419912"/>
                  <a:pt x="228411" y="399872"/>
                </a:cubicBezTo>
                <a:cubicBezTo>
                  <a:pt x="228411" y="379832"/>
                  <a:pt x="244657" y="363586"/>
                  <a:pt x="264697" y="363586"/>
                </a:cubicBezTo>
                <a:close/>
                <a:moveTo>
                  <a:pt x="36286" y="363586"/>
                </a:moveTo>
                <a:cubicBezTo>
                  <a:pt x="56326" y="363586"/>
                  <a:pt x="72572" y="379832"/>
                  <a:pt x="72572" y="399872"/>
                </a:cubicBezTo>
                <a:cubicBezTo>
                  <a:pt x="72572" y="419912"/>
                  <a:pt x="56326" y="436158"/>
                  <a:pt x="36286" y="436158"/>
                </a:cubicBezTo>
                <a:cubicBezTo>
                  <a:pt x="16246" y="436158"/>
                  <a:pt x="0" y="419912"/>
                  <a:pt x="0" y="399872"/>
                </a:cubicBezTo>
                <a:cubicBezTo>
                  <a:pt x="0" y="379832"/>
                  <a:pt x="16246" y="363586"/>
                  <a:pt x="36286" y="363586"/>
                </a:cubicBezTo>
                <a:close/>
                <a:moveTo>
                  <a:pt x="1406750" y="181793"/>
                </a:moveTo>
                <a:cubicBezTo>
                  <a:pt x="1426790" y="181793"/>
                  <a:pt x="1443036" y="198039"/>
                  <a:pt x="1443036" y="218079"/>
                </a:cubicBezTo>
                <a:cubicBezTo>
                  <a:pt x="1443036" y="238119"/>
                  <a:pt x="1426790" y="254365"/>
                  <a:pt x="1406750" y="254365"/>
                </a:cubicBezTo>
                <a:cubicBezTo>
                  <a:pt x="1386710" y="254365"/>
                  <a:pt x="1370464" y="238119"/>
                  <a:pt x="1370464" y="218079"/>
                </a:cubicBezTo>
                <a:cubicBezTo>
                  <a:pt x="1370464" y="198039"/>
                  <a:pt x="1386710" y="181793"/>
                  <a:pt x="1406750" y="181793"/>
                </a:cubicBezTo>
                <a:close/>
                <a:moveTo>
                  <a:pt x="1178341" y="181793"/>
                </a:moveTo>
                <a:cubicBezTo>
                  <a:pt x="1198381" y="181793"/>
                  <a:pt x="1214627" y="198039"/>
                  <a:pt x="1214627" y="218079"/>
                </a:cubicBezTo>
                <a:cubicBezTo>
                  <a:pt x="1214627" y="238119"/>
                  <a:pt x="1198381" y="254365"/>
                  <a:pt x="1178341" y="254365"/>
                </a:cubicBezTo>
                <a:cubicBezTo>
                  <a:pt x="1158301" y="254365"/>
                  <a:pt x="1142055" y="238119"/>
                  <a:pt x="1142055" y="218079"/>
                </a:cubicBezTo>
                <a:cubicBezTo>
                  <a:pt x="1142055" y="198039"/>
                  <a:pt x="1158301" y="181793"/>
                  <a:pt x="1178341" y="181793"/>
                </a:cubicBezTo>
                <a:close/>
                <a:moveTo>
                  <a:pt x="949930" y="181793"/>
                </a:moveTo>
                <a:cubicBezTo>
                  <a:pt x="969970" y="181793"/>
                  <a:pt x="986216" y="198039"/>
                  <a:pt x="986216" y="218079"/>
                </a:cubicBezTo>
                <a:cubicBezTo>
                  <a:pt x="986216" y="238119"/>
                  <a:pt x="969970" y="254365"/>
                  <a:pt x="949930" y="254365"/>
                </a:cubicBezTo>
                <a:cubicBezTo>
                  <a:pt x="929890" y="254365"/>
                  <a:pt x="913644" y="238119"/>
                  <a:pt x="913644" y="218079"/>
                </a:cubicBezTo>
                <a:cubicBezTo>
                  <a:pt x="913644" y="198039"/>
                  <a:pt x="929890" y="181793"/>
                  <a:pt x="949930" y="181793"/>
                </a:cubicBezTo>
                <a:close/>
                <a:moveTo>
                  <a:pt x="721519" y="181793"/>
                </a:moveTo>
                <a:cubicBezTo>
                  <a:pt x="741559" y="181793"/>
                  <a:pt x="757805" y="198039"/>
                  <a:pt x="757805" y="218079"/>
                </a:cubicBezTo>
                <a:cubicBezTo>
                  <a:pt x="757805" y="238119"/>
                  <a:pt x="741559" y="254365"/>
                  <a:pt x="721519" y="254365"/>
                </a:cubicBezTo>
                <a:cubicBezTo>
                  <a:pt x="701479" y="254365"/>
                  <a:pt x="685233" y="238119"/>
                  <a:pt x="685233" y="218079"/>
                </a:cubicBezTo>
                <a:cubicBezTo>
                  <a:pt x="685233" y="198039"/>
                  <a:pt x="701479" y="181793"/>
                  <a:pt x="721519" y="181793"/>
                </a:cubicBezTo>
                <a:close/>
                <a:moveTo>
                  <a:pt x="493108" y="181793"/>
                </a:moveTo>
                <a:cubicBezTo>
                  <a:pt x="513148" y="181793"/>
                  <a:pt x="529394" y="198039"/>
                  <a:pt x="529394" y="218079"/>
                </a:cubicBezTo>
                <a:cubicBezTo>
                  <a:pt x="529394" y="238119"/>
                  <a:pt x="513148" y="254365"/>
                  <a:pt x="493108" y="254365"/>
                </a:cubicBezTo>
                <a:cubicBezTo>
                  <a:pt x="473068" y="254365"/>
                  <a:pt x="456822" y="238119"/>
                  <a:pt x="456822" y="218079"/>
                </a:cubicBezTo>
                <a:cubicBezTo>
                  <a:pt x="456822" y="198039"/>
                  <a:pt x="473068" y="181793"/>
                  <a:pt x="493108" y="181793"/>
                </a:cubicBezTo>
                <a:close/>
                <a:moveTo>
                  <a:pt x="264697" y="181793"/>
                </a:moveTo>
                <a:cubicBezTo>
                  <a:pt x="284737" y="181793"/>
                  <a:pt x="300983" y="198039"/>
                  <a:pt x="300983" y="218079"/>
                </a:cubicBezTo>
                <a:cubicBezTo>
                  <a:pt x="300983" y="238119"/>
                  <a:pt x="284737" y="254365"/>
                  <a:pt x="264697" y="254365"/>
                </a:cubicBezTo>
                <a:cubicBezTo>
                  <a:pt x="244657" y="254365"/>
                  <a:pt x="228411" y="238119"/>
                  <a:pt x="228411" y="218079"/>
                </a:cubicBezTo>
                <a:cubicBezTo>
                  <a:pt x="228411" y="198039"/>
                  <a:pt x="244657" y="181793"/>
                  <a:pt x="264697" y="181793"/>
                </a:cubicBezTo>
                <a:close/>
                <a:moveTo>
                  <a:pt x="36286" y="181793"/>
                </a:moveTo>
                <a:cubicBezTo>
                  <a:pt x="56326" y="181793"/>
                  <a:pt x="72572" y="198039"/>
                  <a:pt x="72572" y="218079"/>
                </a:cubicBezTo>
                <a:cubicBezTo>
                  <a:pt x="72572" y="238119"/>
                  <a:pt x="56326" y="254365"/>
                  <a:pt x="36286" y="254365"/>
                </a:cubicBezTo>
                <a:cubicBezTo>
                  <a:pt x="16246" y="254365"/>
                  <a:pt x="0" y="238119"/>
                  <a:pt x="0" y="218079"/>
                </a:cubicBezTo>
                <a:cubicBezTo>
                  <a:pt x="0" y="198039"/>
                  <a:pt x="16246" y="181793"/>
                  <a:pt x="36286" y="181793"/>
                </a:cubicBezTo>
                <a:close/>
                <a:moveTo>
                  <a:pt x="1406750" y="0"/>
                </a:moveTo>
                <a:cubicBezTo>
                  <a:pt x="1426790" y="0"/>
                  <a:pt x="1443036" y="16246"/>
                  <a:pt x="1443036" y="36286"/>
                </a:cubicBezTo>
                <a:cubicBezTo>
                  <a:pt x="1443036" y="56326"/>
                  <a:pt x="1426790" y="72572"/>
                  <a:pt x="1406750" y="72572"/>
                </a:cubicBezTo>
                <a:cubicBezTo>
                  <a:pt x="1386710" y="72572"/>
                  <a:pt x="1370464" y="56326"/>
                  <a:pt x="1370464" y="36286"/>
                </a:cubicBezTo>
                <a:cubicBezTo>
                  <a:pt x="1370464" y="16246"/>
                  <a:pt x="1386710" y="0"/>
                  <a:pt x="1406750" y="0"/>
                </a:cubicBezTo>
                <a:close/>
                <a:moveTo>
                  <a:pt x="1178341" y="0"/>
                </a:moveTo>
                <a:cubicBezTo>
                  <a:pt x="1198381" y="0"/>
                  <a:pt x="1214627" y="16246"/>
                  <a:pt x="1214627" y="36286"/>
                </a:cubicBezTo>
                <a:cubicBezTo>
                  <a:pt x="1214627" y="56326"/>
                  <a:pt x="1198381" y="72572"/>
                  <a:pt x="1178341" y="72572"/>
                </a:cubicBezTo>
                <a:cubicBezTo>
                  <a:pt x="1158301" y="72572"/>
                  <a:pt x="1142055" y="56326"/>
                  <a:pt x="1142055" y="36286"/>
                </a:cubicBezTo>
                <a:cubicBezTo>
                  <a:pt x="1142055" y="16246"/>
                  <a:pt x="1158301" y="0"/>
                  <a:pt x="1178341" y="0"/>
                </a:cubicBezTo>
                <a:close/>
                <a:moveTo>
                  <a:pt x="949930" y="0"/>
                </a:moveTo>
                <a:cubicBezTo>
                  <a:pt x="969970" y="0"/>
                  <a:pt x="986216" y="16246"/>
                  <a:pt x="986216" y="36286"/>
                </a:cubicBezTo>
                <a:cubicBezTo>
                  <a:pt x="986216" y="56326"/>
                  <a:pt x="969970" y="72572"/>
                  <a:pt x="949930" y="72572"/>
                </a:cubicBezTo>
                <a:cubicBezTo>
                  <a:pt x="929890" y="72572"/>
                  <a:pt x="913644" y="56326"/>
                  <a:pt x="913644" y="36286"/>
                </a:cubicBezTo>
                <a:cubicBezTo>
                  <a:pt x="913644" y="16246"/>
                  <a:pt x="929890" y="0"/>
                  <a:pt x="949930" y="0"/>
                </a:cubicBezTo>
                <a:close/>
                <a:moveTo>
                  <a:pt x="721519" y="0"/>
                </a:moveTo>
                <a:cubicBezTo>
                  <a:pt x="741559" y="0"/>
                  <a:pt x="757805" y="16246"/>
                  <a:pt x="757805" y="36286"/>
                </a:cubicBezTo>
                <a:cubicBezTo>
                  <a:pt x="757805" y="56326"/>
                  <a:pt x="741559" y="72572"/>
                  <a:pt x="721519" y="72572"/>
                </a:cubicBezTo>
                <a:cubicBezTo>
                  <a:pt x="701479" y="72572"/>
                  <a:pt x="685233" y="56326"/>
                  <a:pt x="685233" y="36286"/>
                </a:cubicBezTo>
                <a:cubicBezTo>
                  <a:pt x="685233" y="16246"/>
                  <a:pt x="701479" y="0"/>
                  <a:pt x="721519" y="0"/>
                </a:cubicBezTo>
                <a:close/>
                <a:moveTo>
                  <a:pt x="493108" y="0"/>
                </a:moveTo>
                <a:cubicBezTo>
                  <a:pt x="513148" y="0"/>
                  <a:pt x="529394" y="16246"/>
                  <a:pt x="529394" y="36286"/>
                </a:cubicBezTo>
                <a:cubicBezTo>
                  <a:pt x="529394" y="56326"/>
                  <a:pt x="513148" y="72572"/>
                  <a:pt x="493108" y="72572"/>
                </a:cubicBezTo>
                <a:cubicBezTo>
                  <a:pt x="473068" y="72572"/>
                  <a:pt x="456822" y="56326"/>
                  <a:pt x="456822" y="36286"/>
                </a:cubicBezTo>
                <a:cubicBezTo>
                  <a:pt x="456822" y="16246"/>
                  <a:pt x="473068" y="0"/>
                  <a:pt x="493108" y="0"/>
                </a:cubicBezTo>
                <a:close/>
                <a:moveTo>
                  <a:pt x="264697" y="0"/>
                </a:moveTo>
                <a:cubicBezTo>
                  <a:pt x="284737" y="0"/>
                  <a:pt x="300983" y="16246"/>
                  <a:pt x="300983" y="36286"/>
                </a:cubicBezTo>
                <a:cubicBezTo>
                  <a:pt x="300983" y="56326"/>
                  <a:pt x="284737" y="72572"/>
                  <a:pt x="264697" y="72572"/>
                </a:cubicBezTo>
                <a:cubicBezTo>
                  <a:pt x="244657" y="72572"/>
                  <a:pt x="228411" y="56326"/>
                  <a:pt x="228411" y="36286"/>
                </a:cubicBezTo>
                <a:cubicBezTo>
                  <a:pt x="228411" y="16246"/>
                  <a:pt x="244657" y="0"/>
                  <a:pt x="264697" y="0"/>
                </a:cubicBezTo>
                <a:close/>
                <a:moveTo>
                  <a:pt x="36286" y="0"/>
                </a:moveTo>
                <a:cubicBezTo>
                  <a:pt x="56326" y="0"/>
                  <a:pt x="72572" y="16246"/>
                  <a:pt x="72572" y="36286"/>
                </a:cubicBezTo>
                <a:cubicBezTo>
                  <a:pt x="72572" y="56326"/>
                  <a:pt x="56326" y="72572"/>
                  <a:pt x="36286" y="72572"/>
                </a:cubicBezTo>
                <a:cubicBezTo>
                  <a:pt x="16246" y="72572"/>
                  <a:pt x="0" y="56326"/>
                  <a:pt x="0" y="36286"/>
                </a:cubicBezTo>
                <a:cubicBezTo>
                  <a:pt x="0" y="16246"/>
                  <a:pt x="16246" y="0"/>
                  <a:pt x="3628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1076325" y="1522095"/>
            <a:ext cx="5307330" cy="254825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1089479" y="4187874"/>
            <a:ext cx="2880000" cy="50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3" Type="http://schemas.openxmlformats.org/officeDocument/2006/relationships/theme" Target="../theme/theme2.xml"/><Relationship Id="rId22" Type="http://schemas.openxmlformats.org/officeDocument/2006/relationships/tags" Target="../tags/tag96.xml"/><Relationship Id="rId21" Type="http://schemas.openxmlformats.org/officeDocument/2006/relationships/tags" Target="../tags/tag95.xml"/><Relationship Id="rId20" Type="http://schemas.openxmlformats.org/officeDocument/2006/relationships/tags" Target="../tags/tag9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image" Target="../media/image4.png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7000">
                <a:schemeClr val="bg1"/>
              </a:gs>
              <a:gs pos="91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 rotWithShape="1">
          <a:blip r:embed="rId16" cstate="hqprint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8" t="7909" r="28870" b="29690"/>
          <a:stretch>
            <a:fillRect/>
          </a:stretch>
        </p:blipFill>
        <p:spPr>
          <a:xfrm>
            <a:off x="6081487" y="1227033"/>
            <a:ext cx="6110513" cy="563096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1" Type="http://schemas.openxmlformats.org/officeDocument/2006/relationships/slideLayout" Target="../slideLayouts/slideLayout14.xml"/><Relationship Id="rId20" Type="http://schemas.openxmlformats.org/officeDocument/2006/relationships/tags" Target="../tags/tag121.xml"/><Relationship Id="rId2" Type="http://schemas.openxmlformats.org/officeDocument/2006/relationships/tags" Target="../tags/tag103.xml"/><Relationship Id="rId19" Type="http://schemas.openxmlformats.org/officeDocument/2006/relationships/tags" Target="../tags/tag120.xml"/><Relationship Id="rId18" Type="http://schemas.openxmlformats.org/officeDocument/2006/relationships/tags" Target="../tags/tag119.xml"/><Relationship Id="rId17" Type="http://schemas.openxmlformats.org/officeDocument/2006/relationships/tags" Target="../tags/tag118.xml"/><Relationship Id="rId16" Type="http://schemas.openxmlformats.org/officeDocument/2006/relationships/tags" Target="../tags/tag117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2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tags" Target="../tags/tag123.xml"/><Relationship Id="rId19" Type="http://schemas.openxmlformats.org/officeDocument/2006/relationships/tags" Target="../tags/tag140.xml"/><Relationship Id="rId18" Type="http://schemas.openxmlformats.org/officeDocument/2006/relationships/tags" Target="../tags/tag139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tags" Target="../tags/tag136.xml"/><Relationship Id="rId14" Type="http://schemas.openxmlformats.org/officeDocument/2006/relationships/tags" Target="../tags/tag135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image" Target="../media/image5.jpeg"/><Relationship Id="rId2" Type="http://schemas.openxmlformats.org/officeDocument/2006/relationships/tags" Target="../tags/tag145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66775" y="1521460"/>
            <a:ext cx="7432040" cy="1746885"/>
          </a:xfrm>
        </p:spPr>
        <p:txBody>
          <a:bodyPr/>
          <a:lstStyle/>
          <a:p>
            <a:r>
              <a:rPr lang="en-US" dirty="0"/>
              <a:t>Stock Market Future Price Prediction</a:t>
            </a:r>
            <a:endParaRPr lang="en-US" dirty="0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44245" y="3429003"/>
            <a:ext cx="5151665" cy="972000"/>
          </a:xfrm>
        </p:spPr>
        <p:txBody>
          <a:bodyPr/>
          <a:lstStyle/>
          <a:p>
            <a:r>
              <a:rPr lang="en-GB" altLang="en-US"/>
              <a:t>A Data-driven Approach to forcasting Stock Prices</a:t>
            </a:r>
            <a:endParaRPr lang="en-GB" alt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1089025" y="5049075"/>
            <a:ext cx="2880000" cy="504000"/>
          </a:xfrm>
        </p:spPr>
        <p:txBody>
          <a:bodyPr/>
          <a:lstStyle/>
          <a:p>
            <a:r>
              <a:rPr lang="en-GB" altLang="en-US"/>
              <a:t>Hardik Lakkad </a:t>
            </a:r>
            <a:endParaRPr lang="en-GB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1990" y="539115"/>
            <a:ext cx="6688455" cy="1081405"/>
          </a:xfrm>
        </p:spPr>
        <p:txBody>
          <a:bodyPr>
            <a:normAutofit/>
          </a:bodyPr>
          <a:p>
            <a:r>
              <a:rPr lang="en-GB" altLang="en-US" sz="4445"/>
              <a:t>Objective </a:t>
            </a:r>
            <a:endParaRPr lang="en-GB" altLang="en-US" sz="4445"/>
          </a:p>
        </p:txBody>
      </p:sp>
      <p:sp>
        <p:nvSpPr>
          <p:cNvPr id="5" name="Text Box 4"/>
          <p:cNvSpPr txBox="1"/>
          <p:nvPr/>
        </p:nvSpPr>
        <p:spPr>
          <a:xfrm>
            <a:off x="1141095" y="1751965"/>
            <a:ext cx="10093960" cy="132905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40000"/>
              </a:lnSpc>
            </a:pPr>
            <a:r>
              <a:rPr lang="en-GB" altLang="en-US" sz="2400" kern="100" dirty="0">
                <a:effectLst/>
                <a:latin typeface="+mn-ea"/>
                <a:cs typeface="江城圆体 400W" panose="020B0500000000000000" pitchFamily="34" charset="-122"/>
              </a:rPr>
              <a:t>We proposed to develop a system that pridicts future stock price based on historical data and pattern </a:t>
            </a:r>
            <a:endParaRPr lang="en-GB" altLang="en-US" sz="2400" kern="100" dirty="0">
              <a:effectLst/>
              <a:latin typeface="+mn-ea"/>
              <a:cs typeface="江城圆体 400W" panose="020B0500000000000000" pitchFamily="34" charset="-122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681990" y="3081020"/>
            <a:ext cx="6688455" cy="108140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altLang="en-US" sz="4445"/>
              <a:t>Value Proposition</a:t>
            </a:r>
            <a:endParaRPr lang="en-GB" altLang="en-US" sz="4445"/>
          </a:p>
        </p:txBody>
      </p:sp>
      <p:sp>
        <p:nvSpPr>
          <p:cNvPr id="7" name="Text Box 6"/>
          <p:cNvSpPr txBox="1"/>
          <p:nvPr/>
        </p:nvSpPr>
        <p:spPr>
          <a:xfrm>
            <a:off x="1141095" y="4249420"/>
            <a:ext cx="9952990" cy="20250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altLang="en-US" sz="2400" kern="100" dirty="0">
                <a:effectLst/>
                <a:latin typeface="+mn-ea"/>
                <a:cs typeface="江城圆体 400W" panose="020B0500000000000000" pitchFamily="34" charset="-122"/>
              </a:rPr>
              <a:t>A well-develop model prediction can help investors improve an investment strategies and portfolio management by 10%-15% </a:t>
            </a:r>
            <a:endParaRPr lang="en-GB" altLang="en-US" sz="2400" kern="100" dirty="0">
              <a:effectLst/>
              <a:latin typeface="+mn-ea"/>
              <a:cs typeface="江城圆体 400W" panose="020B0500000000000000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altLang="en-US" sz="2400" kern="100" dirty="0">
                <a:effectLst/>
                <a:latin typeface="+mn-ea"/>
                <a:cs typeface="江城圆体 400W" panose="020B0500000000000000" pitchFamily="34" charset="-122"/>
              </a:rPr>
              <a:t>A small improvement in prediction model can a lead significant gain for investors and financial institutions.</a:t>
            </a:r>
            <a:endParaRPr lang="en-GB" altLang="en-US" sz="2400" kern="100" dirty="0">
              <a:effectLst/>
              <a:latin typeface="+mn-ea"/>
              <a:cs typeface="江城圆体 400W" panose="020B05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4720" y="721360"/>
            <a:ext cx="6688455" cy="1081405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Key Areas</a:t>
            </a:r>
            <a:endParaRPr lang="en-GB" altLang="en-US"/>
          </a:p>
        </p:txBody>
      </p:sp>
      <p:sp>
        <p:nvSpPr>
          <p:cNvPr id="9" name="矩形: 圆角 8"/>
          <p:cNvSpPr/>
          <p:nvPr>
            <p:custDataLst>
              <p:tags r:id="rId2"/>
            </p:custDataLst>
          </p:nvPr>
        </p:nvSpPr>
        <p:spPr>
          <a:xfrm>
            <a:off x="867569" y="2159000"/>
            <a:ext cx="5148000" cy="1210618"/>
          </a:xfrm>
          <a:prstGeom prst="roundRect">
            <a:avLst>
              <a:gd name="adj" fmla="val 11443"/>
            </a:avLst>
          </a:prstGeom>
          <a:solidFill>
            <a:srgbClr val="FFFFFF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0" name="矩形: 圆角 9"/>
          <p:cNvSpPr/>
          <p:nvPr>
            <p:custDataLst>
              <p:tags r:id="rId3"/>
            </p:custDataLst>
          </p:nvPr>
        </p:nvSpPr>
        <p:spPr>
          <a:xfrm>
            <a:off x="6160294" y="2159000"/>
            <a:ext cx="5148000" cy="1210618"/>
          </a:xfrm>
          <a:prstGeom prst="roundRect">
            <a:avLst>
              <a:gd name="adj" fmla="val 11443"/>
            </a:avLst>
          </a:prstGeom>
          <a:solidFill>
            <a:srgbClr val="FFFFFF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1" name="矩形: 圆角 10"/>
          <p:cNvSpPr/>
          <p:nvPr>
            <p:custDataLst>
              <p:tags r:id="rId4"/>
            </p:custDataLst>
          </p:nvPr>
        </p:nvSpPr>
        <p:spPr>
          <a:xfrm>
            <a:off x="867569" y="3478944"/>
            <a:ext cx="5148000" cy="1210618"/>
          </a:xfrm>
          <a:prstGeom prst="roundRect">
            <a:avLst>
              <a:gd name="adj" fmla="val 11443"/>
            </a:avLst>
          </a:prstGeom>
          <a:solidFill>
            <a:srgbClr val="FFFFFF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2" name="矩形: 圆角 11"/>
          <p:cNvSpPr/>
          <p:nvPr>
            <p:custDataLst>
              <p:tags r:id="rId5"/>
            </p:custDataLst>
          </p:nvPr>
        </p:nvSpPr>
        <p:spPr>
          <a:xfrm>
            <a:off x="6160294" y="3478944"/>
            <a:ext cx="5148000" cy="1210618"/>
          </a:xfrm>
          <a:prstGeom prst="roundRect">
            <a:avLst>
              <a:gd name="adj" fmla="val 11443"/>
            </a:avLst>
          </a:prstGeom>
          <a:solidFill>
            <a:srgbClr val="FFFFFF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4" name="项标题"/>
          <p:cNvSpPr txBox="1"/>
          <p:nvPr>
            <p:custDataLst>
              <p:tags r:id="rId6"/>
            </p:custDataLst>
          </p:nvPr>
        </p:nvSpPr>
        <p:spPr>
          <a:xfrm>
            <a:off x="2155190" y="2161540"/>
            <a:ext cx="3860800" cy="12065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151515"/>
                </a:solidFill>
                <a:latin typeface="+mn-lt"/>
              </a:rPr>
              <a:t>Market Trends</a:t>
            </a:r>
            <a:endParaRPr lang="en-US" sz="2000" dirty="0">
              <a:solidFill>
                <a:srgbClr val="151515"/>
              </a:solidFill>
              <a:latin typeface="+mn-lt"/>
            </a:endParaRPr>
          </a:p>
        </p:txBody>
      </p:sp>
      <p:sp>
        <p:nvSpPr>
          <p:cNvPr id="16" name="项标题"/>
          <p:cNvSpPr txBox="1"/>
          <p:nvPr>
            <p:custDataLst>
              <p:tags r:id="rId7"/>
            </p:custDataLst>
          </p:nvPr>
        </p:nvSpPr>
        <p:spPr>
          <a:xfrm>
            <a:off x="2155190" y="3481705"/>
            <a:ext cx="3860800" cy="12065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151515"/>
                </a:solidFill>
                <a:latin typeface="+mn-lt"/>
              </a:rPr>
              <a:t>Predictive Modeling</a:t>
            </a:r>
            <a:endParaRPr lang="en-US" sz="2000" dirty="0">
              <a:solidFill>
                <a:srgbClr val="151515"/>
              </a:solidFill>
              <a:latin typeface="+mn-lt"/>
            </a:endParaRPr>
          </a:p>
        </p:txBody>
      </p:sp>
      <p:sp>
        <p:nvSpPr>
          <p:cNvPr id="18" name="项标题"/>
          <p:cNvSpPr txBox="1"/>
          <p:nvPr>
            <p:custDataLst>
              <p:tags r:id="rId8"/>
            </p:custDataLst>
          </p:nvPr>
        </p:nvSpPr>
        <p:spPr>
          <a:xfrm>
            <a:off x="7447915" y="2161540"/>
            <a:ext cx="3860800" cy="12065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151515"/>
                </a:solidFill>
                <a:latin typeface="+mn-lt"/>
              </a:rPr>
              <a:t>Risk Management</a:t>
            </a:r>
            <a:endParaRPr lang="en-US" sz="2000" dirty="0">
              <a:solidFill>
                <a:srgbClr val="151515"/>
              </a:solidFill>
              <a:latin typeface="+mn-lt"/>
            </a:endParaRPr>
          </a:p>
        </p:txBody>
      </p:sp>
      <p:sp>
        <p:nvSpPr>
          <p:cNvPr id="20" name="项标题"/>
          <p:cNvSpPr txBox="1"/>
          <p:nvPr>
            <p:custDataLst>
              <p:tags r:id="rId9"/>
            </p:custDataLst>
          </p:nvPr>
        </p:nvSpPr>
        <p:spPr>
          <a:xfrm>
            <a:off x="7447915" y="3481705"/>
            <a:ext cx="3860800" cy="12065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151515"/>
                </a:solidFill>
                <a:latin typeface="+mn-lt"/>
              </a:rPr>
              <a:t>Emerging Technologies</a:t>
            </a:r>
            <a:endParaRPr lang="en-US" sz="2000" dirty="0">
              <a:solidFill>
                <a:srgbClr val="151515"/>
              </a:solidFill>
              <a:latin typeface="+mn-lt"/>
            </a:endParaRPr>
          </a:p>
        </p:txBody>
      </p:sp>
      <p:sp>
        <p:nvSpPr>
          <p:cNvPr id="2" name="矩形: 圆角 1"/>
          <p:cNvSpPr/>
          <p:nvPr>
            <p:custDataLst>
              <p:tags r:id="rId10"/>
            </p:custDataLst>
          </p:nvPr>
        </p:nvSpPr>
        <p:spPr>
          <a:xfrm>
            <a:off x="867569" y="4804927"/>
            <a:ext cx="5148000" cy="1210618"/>
          </a:xfrm>
          <a:prstGeom prst="roundRect">
            <a:avLst>
              <a:gd name="adj" fmla="val 11443"/>
            </a:avLst>
          </a:prstGeom>
          <a:solidFill>
            <a:srgbClr val="FFFFFF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3" name="矩形: 圆角 2"/>
          <p:cNvSpPr/>
          <p:nvPr>
            <p:custDataLst>
              <p:tags r:id="rId11"/>
            </p:custDataLst>
          </p:nvPr>
        </p:nvSpPr>
        <p:spPr>
          <a:xfrm>
            <a:off x="6160294" y="4804927"/>
            <a:ext cx="5148000" cy="1210618"/>
          </a:xfrm>
          <a:prstGeom prst="roundRect">
            <a:avLst>
              <a:gd name="adj" fmla="val 11443"/>
            </a:avLst>
          </a:prstGeom>
          <a:solidFill>
            <a:srgbClr val="FFFFFF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6" name="项标题"/>
          <p:cNvSpPr txBox="1"/>
          <p:nvPr>
            <p:custDataLst>
              <p:tags r:id="rId12"/>
            </p:custDataLst>
          </p:nvPr>
        </p:nvSpPr>
        <p:spPr>
          <a:xfrm>
            <a:off x="2155190" y="4807585"/>
            <a:ext cx="3860800" cy="12065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151515"/>
                </a:solidFill>
                <a:latin typeface="+mn-lt"/>
              </a:rPr>
              <a:t>Factors Influencing Stock Prices</a:t>
            </a:r>
            <a:endParaRPr lang="en-US" sz="2000" dirty="0">
              <a:solidFill>
                <a:srgbClr val="151515"/>
              </a:solidFill>
              <a:latin typeface="+mn-lt"/>
            </a:endParaRPr>
          </a:p>
        </p:txBody>
      </p:sp>
      <p:sp>
        <p:nvSpPr>
          <p:cNvPr id="13" name="序号"/>
          <p:cNvSpPr txBox="1"/>
          <p:nvPr>
            <p:custDataLst>
              <p:tags r:id="rId13"/>
            </p:custDataLst>
          </p:nvPr>
        </p:nvSpPr>
        <p:spPr>
          <a:xfrm>
            <a:off x="1151264" y="2440309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latin typeface="+mn-ea"/>
              </a:rPr>
              <a:t>01</a:t>
            </a:r>
            <a:endParaRPr lang="en-US" sz="2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5" name="序号"/>
          <p:cNvSpPr txBox="1"/>
          <p:nvPr>
            <p:custDataLst>
              <p:tags r:id="rId14"/>
            </p:custDataLst>
          </p:nvPr>
        </p:nvSpPr>
        <p:spPr>
          <a:xfrm>
            <a:off x="1151264" y="3760253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latin typeface="+mn-ea"/>
              </a:rPr>
              <a:t>02</a:t>
            </a:r>
            <a:endParaRPr lang="en-US" sz="2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序号"/>
          <p:cNvSpPr txBox="1"/>
          <p:nvPr>
            <p:custDataLst>
              <p:tags r:id="rId15"/>
            </p:custDataLst>
          </p:nvPr>
        </p:nvSpPr>
        <p:spPr>
          <a:xfrm>
            <a:off x="6443989" y="2440309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latin typeface="+mn-ea"/>
              </a:rPr>
              <a:t>04</a:t>
            </a:r>
            <a:endParaRPr lang="en-US" sz="2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序号"/>
          <p:cNvSpPr txBox="1"/>
          <p:nvPr>
            <p:custDataLst>
              <p:tags r:id="rId16"/>
            </p:custDataLst>
          </p:nvPr>
        </p:nvSpPr>
        <p:spPr>
          <a:xfrm>
            <a:off x="6443989" y="3760253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latin typeface="+mn-ea"/>
              </a:rPr>
              <a:t>05</a:t>
            </a:r>
            <a:endParaRPr lang="en-US" sz="2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序号"/>
          <p:cNvSpPr txBox="1"/>
          <p:nvPr>
            <p:custDataLst>
              <p:tags r:id="rId17"/>
            </p:custDataLst>
          </p:nvPr>
        </p:nvSpPr>
        <p:spPr>
          <a:xfrm>
            <a:off x="1151264" y="5086236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latin typeface="+mn-ea"/>
              </a:rPr>
              <a:t>03</a:t>
            </a:r>
            <a:endParaRPr lang="en-US" sz="2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序号"/>
          <p:cNvSpPr txBox="1"/>
          <p:nvPr>
            <p:custDataLst>
              <p:tags r:id="rId18"/>
            </p:custDataLst>
          </p:nvPr>
        </p:nvSpPr>
        <p:spPr>
          <a:xfrm>
            <a:off x="6443989" y="5086236"/>
            <a:ext cx="648000" cy="648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latin typeface="+mn-ea"/>
              </a:rPr>
              <a:t>06</a:t>
            </a:r>
            <a:endParaRPr lang="en-US" sz="2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" name="项标题"/>
          <p:cNvSpPr txBox="1"/>
          <p:nvPr>
            <p:custDataLst>
              <p:tags r:id="rId19"/>
            </p:custDataLst>
          </p:nvPr>
        </p:nvSpPr>
        <p:spPr>
          <a:xfrm>
            <a:off x="7447915" y="4807585"/>
            <a:ext cx="3860800" cy="12065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151515"/>
                </a:solidFill>
                <a:latin typeface="+mn-lt"/>
              </a:rPr>
              <a:t>Global Economic Landscape</a:t>
            </a:r>
            <a:endParaRPr lang="en-US" sz="2000" dirty="0">
              <a:solidFill>
                <a:srgbClr val="151515"/>
              </a:solidFill>
              <a:latin typeface="+mn-lt"/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085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任意多边形: 形状 65"/>
          <p:cNvSpPr/>
          <p:nvPr>
            <p:custDataLst>
              <p:tags r:id="rId2"/>
            </p:custDataLst>
          </p:nvPr>
        </p:nvSpPr>
        <p:spPr>
          <a:xfrm>
            <a:off x="9420981" y="392965"/>
            <a:ext cx="1282202" cy="1265764"/>
          </a:xfrm>
          <a:custGeom>
            <a:avLst/>
            <a:gdLst>
              <a:gd name="connsiteX0" fmla="*/ 1382820 w 1473826"/>
              <a:gd name="connsiteY0" fmla="*/ 0 h 1454932"/>
              <a:gd name="connsiteX1" fmla="*/ 1438304 w 1473826"/>
              <a:gd name="connsiteY1" fmla="*/ 162969 h 1454932"/>
              <a:gd name="connsiteX2" fmla="*/ 1256926 w 1473826"/>
              <a:gd name="connsiteY2" fmla="*/ 389062 h 1454932"/>
              <a:gd name="connsiteX3" fmla="*/ 1236488 w 1473826"/>
              <a:gd name="connsiteY3" fmla="*/ 425726 h 1454932"/>
              <a:gd name="connsiteX4" fmla="*/ 1174577 w 1473826"/>
              <a:gd name="connsiteY4" fmla="*/ 538664 h 1454932"/>
              <a:gd name="connsiteX5" fmla="*/ 1128797 w 1473826"/>
              <a:gd name="connsiteY5" fmla="*/ 615756 h 1454932"/>
              <a:gd name="connsiteX6" fmla="*/ 988733 w 1473826"/>
              <a:gd name="connsiteY6" fmla="*/ 688539 h 1454932"/>
              <a:gd name="connsiteX7" fmla="*/ 984809 w 1473826"/>
              <a:gd name="connsiteY7" fmla="*/ 689520 h 1454932"/>
              <a:gd name="connsiteX8" fmla="*/ 991513 w 1473826"/>
              <a:gd name="connsiteY8" fmla="*/ 699668 h 1454932"/>
              <a:gd name="connsiteX9" fmla="*/ 991948 w 1473826"/>
              <a:gd name="connsiteY9" fmla="*/ 823736 h 1454932"/>
              <a:gd name="connsiteX10" fmla="*/ 986880 w 1473826"/>
              <a:gd name="connsiteY10" fmla="*/ 830938 h 1454932"/>
              <a:gd name="connsiteX11" fmla="*/ 691165 w 1473826"/>
              <a:gd name="connsiteY11" fmla="*/ 1036627 h 1454932"/>
              <a:gd name="connsiteX12" fmla="*/ 590340 w 1473826"/>
              <a:gd name="connsiteY12" fmla="*/ 1036627 h 1454932"/>
              <a:gd name="connsiteX13" fmla="*/ 324982 w 1473826"/>
              <a:gd name="connsiteY13" fmla="*/ 1072636 h 1454932"/>
              <a:gd name="connsiteX14" fmla="*/ 218761 w 1473826"/>
              <a:gd name="connsiteY14" fmla="*/ 1291200 h 1454932"/>
              <a:gd name="connsiteX15" fmla="*/ 1211909 w 1473826"/>
              <a:gd name="connsiteY15" fmla="*/ 1291255 h 1454932"/>
              <a:gd name="connsiteX16" fmla="*/ 1293658 w 1473826"/>
              <a:gd name="connsiteY16" fmla="*/ 1373094 h 1454932"/>
              <a:gd name="connsiteX17" fmla="*/ 1293658 w 1473826"/>
              <a:gd name="connsiteY17" fmla="*/ 1427657 h 1454932"/>
              <a:gd name="connsiteX18" fmla="*/ 1266408 w 1473826"/>
              <a:gd name="connsiteY18" fmla="*/ 1454933 h 1454932"/>
              <a:gd name="connsiteX19" fmla="*/ 27250 w 1473826"/>
              <a:gd name="connsiteY19" fmla="*/ 1454933 h 1454932"/>
              <a:gd name="connsiteX20" fmla="*/ 0 w 1473826"/>
              <a:gd name="connsiteY20" fmla="*/ 1427657 h 1454932"/>
              <a:gd name="connsiteX21" fmla="*/ 0 w 1473826"/>
              <a:gd name="connsiteY21" fmla="*/ 1373094 h 1454932"/>
              <a:gd name="connsiteX22" fmla="*/ 5504 w 1473826"/>
              <a:gd name="connsiteY22" fmla="*/ 1343468 h 1454932"/>
              <a:gd name="connsiteX23" fmla="*/ 9701 w 1473826"/>
              <a:gd name="connsiteY23" fmla="*/ 1327646 h 1454932"/>
              <a:gd name="connsiteX24" fmla="*/ 452510 w 1473826"/>
              <a:gd name="connsiteY24" fmla="*/ 482250 h 1454932"/>
              <a:gd name="connsiteX25" fmla="*/ 1382820 w 1473826"/>
              <a:gd name="connsiteY25" fmla="*/ 0 h 1454932"/>
              <a:gd name="connsiteX26" fmla="*/ 1153267 w 1473826"/>
              <a:gd name="connsiteY26" fmla="*/ 209563 h 1454932"/>
              <a:gd name="connsiteX27" fmla="*/ 1141386 w 1473826"/>
              <a:gd name="connsiteY27" fmla="*/ 212618 h 1454932"/>
              <a:gd name="connsiteX28" fmla="*/ 422372 w 1473826"/>
              <a:gd name="connsiteY28" fmla="*/ 842777 h 1454932"/>
              <a:gd name="connsiteX29" fmla="*/ 412727 w 1473826"/>
              <a:gd name="connsiteY29" fmla="*/ 859800 h 1454932"/>
              <a:gd name="connsiteX30" fmla="*/ 432836 w 1473826"/>
              <a:gd name="connsiteY30" fmla="*/ 858491 h 1454932"/>
              <a:gd name="connsiteX31" fmla="*/ 604510 w 1473826"/>
              <a:gd name="connsiteY31" fmla="*/ 854672 h 1454932"/>
              <a:gd name="connsiteX32" fmla="*/ 691165 w 1473826"/>
              <a:gd name="connsiteY32" fmla="*/ 854672 h 1454932"/>
              <a:gd name="connsiteX33" fmla="*/ 805560 w 1473826"/>
              <a:gd name="connsiteY33" fmla="*/ 767977 h 1454932"/>
              <a:gd name="connsiteX34" fmla="*/ 809102 w 1473826"/>
              <a:gd name="connsiteY34" fmla="*/ 763558 h 1454932"/>
              <a:gd name="connsiteX35" fmla="*/ 801745 w 1473826"/>
              <a:gd name="connsiteY35" fmla="*/ 755210 h 1454932"/>
              <a:gd name="connsiteX36" fmla="*/ 758145 w 1473826"/>
              <a:gd name="connsiteY36" fmla="*/ 710198 h 1454932"/>
              <a:gd name="connsiteX37" fmla="*/ 747300 w 1473826"/>
              <a:gd name="connsiteY37" fmla="*/ 699777 h 1454932"/>
              <a:gd name="connsiteX38" fmla="*/ 792317 w 1473826"/>
              <a:gd name="connsiteY38" fmla="*/ 544830 h 1454932"/>
              <a:gd name="connsiteX39" fmla="*/ 940229 w 1473826"/>
              <a:gd name="connsiteY39" fmla="*/ 512258 h 1454932"/>
              <a:gd name="connsiteX40" fmla="*/ 960666 w 1473826"/>
              <a:gd name="connsiteY40" fmla="*/ 506856 h 1454932"/>
              <a:gd name="connsiteX41" fmla="*/ 982793 w 1473826"/>
              <a:gd name="connsiteY41" fmla="*/ 500309 h 1454932"/>
              <a:gd name="connsiteX42" fmla="*/ 987262 w 1473826"/>
              <a:gd name="connsiteY42" fmla="*/ 498890 h 1454932"/>
              <a:gd name="connsiteX43" fmla="*/ 1002467 w 1473826"/>
              <a:gd name="connsiteY43" fmla="*/ 473466 h 1454932"/>
              <a:gd name="connsiteX44" fmla="*/ 1016637 w 1473826"/>
              <a:gd name="connsiteY44" fmla="*/ 448696 h 1454932"/>
              <a:gd name="connsiteX45" fmla="*/ 1027810 w 1473826"/>
              <a:gd name="connsiteY45" fmla="*/ 428836 h 1454932"/>
              <a:gd name="connsiteX46" fmla="*/ 1088576 w 1473826"/>
              <a:gd name="connsiteY46" fmla="*/ 317644 h 1454932"/>
              <a:gd name="connsiteX47" fmla="*/ 1153267 w 1473826"/>
              <a:gd name="connsiteY47" fmla="*/ 209508 h 145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73826" h="1454932">
                <a:moveTo>
                  <a:pt x="1382820" y="0"/>
                </a:moveTo>
                <a:cubicBezTo>
                  <a:pt x="1469473" y="0"/>
                  <a:pt x="1506921" y="109937"/>
                  <a:pt x="1438304" y="162969"/>
                </a:cubicBezTo>
                <a:cubicBezTo>
                  <a:pt x="1366634" y="218347"/>
                  <a:pt x="1319764" y="278361"/>
                  <a:pt x="1256926" y="389062"/>
                </a:cubicBezTo>
                <a:lnTo>
                  <a:pt x="1236488" y="425726"/>
                </a:lnTo>
                <a:lnTo>
                  <a:pt x="1174577" y="538664"/>
                </a:lnTo>
                <a:cubicBezTo>
                  <a:pt x="1158773" y="566489"/>
                  <a:pt x="1144058" y="591368"/>
                  <a:pt x="1128797" y="615756"/>
                </a:cubicBezTo>
                <a:cubicBezTo>
                  <a:pt x="1108033" y="648873"/>
                  <a:pt x="1073752" y="667205"/>
                  <a:pt x="988733" y="688539"/>
                </a:cubicBezTo>
                <a:lnTo>
                  <a:pt x="984809" y="689520"/>
                </a:lnTo>
                <a:lnTo>
                  <a:pt x="991513" y="699668"/>
                </a:lnTo>
                <a:cubicBezTo>
                  <a:pt x="1019689" y="744789"/>
                  <a:pt x="1020398" y="781344"/>
                  <a:pt x="991948" y="823736"/>
                </a:cubicBezTo>
                <a:lnTo>
                  <a:pt x="986880" y="830938"/>
                </a:lnTo>
                <a:cubicBezTo>
                  <a:pt x="887472" y="965973"/>
                  <a:pt x="799674" y="1036627"/>
                  <a:pt x="691165" y="1036627"/>
                </a:cubicBezTo>
                <a:lnTo>
                  <a:pt x="590340" y="1036627"/>
                </a:lnTo>
                <a:cubicBezTo>
                  <a:pt x="401554" y="1037717"/>
                  <a:pt x="343674" y="1047538"/>
                  <a:pt x="324982" y="1072636"/>
                </a:cubicBezTo>
                <a:cubicBezTo>
                  <a:pt x="299422" y="1107117"/>
                  <a:pt x="263288" y="1180881"/>
                  <a:pt x="218761" y="1291200"/>
                </a:cubicBezTo>
                <a:lnTo>
                  <a:pt x="1211909" y="1291255"/>
                </a:lnTo>
                <a:cubicBezTo>
                  <a:pt x="1257058" y="1291255"/>
                  <a:pt x="1293658" y="1327895"/>
                  <a:pt x="1293658" y="1373094"/>
                </a:cubicBezTo>
                <a:lnTo>
                  <a:pt x="1293658" y="1427657"/>
                </a:lnTo>
                <a:cubicBezTo>
                  <a:pt x="1293658" y="1442719"/>
                  <a:pt x="1281458" y="1454933"/>
                  <a:pt x="1266408" y="1454933"/>
                </a:cubicBezTo>
                <a:lnTo>
                  <a:pt x="27250" y="1454933"/>
                </a:lnTo>
                <a:cubicBezTo>
                  <a:pt x="12200" y="1454933"/>
                  <a:pt x="0" y="1442719"/>
                  <a:pt x="0" y="1427657"/>
                </a:cubicBezTo>
                <a:lnTo>
                  <a:pt x="0" y="1373094"/>
                </a:lnTo>
                <a:cubicBezTo>
                  <a:pt x="0" y="1362618"/>
                  <a:pt x="1962" y="1352634"/>
                  <a:pt x="5504" y="1343468"/>
                </a:cubicBezTo>
                <a:cubicBezTo>
                  <a:pt x="6431" y="1338285"/>
                  <a:pt x="7848" y="1333047"/>
                  <a:pt x="9701" y="1327646"/>
                </a:cubicBezTo>
                <a:cubicBezTo>
                  <a:pt x="123442" y="999199"/>
                  <a:pt x="265685" y="712271"/>
                  <a:pt x="452510" y="482250"/>
                </a:cubicBezTo>
                <a:cubicBezTo>
                  <a:pt x="702773" y="174099"/>
                  <a:pt x="1011460" y="0"/>
                  <a:pt x="1382820" y="0"/>
                </a:cubicBezTo>
                <a:close/>
                <a:moveTo>
                  <a:pt x="1153267" y="209563"/>
                </a:moveTo>
                <a:lnTo>
                  <a:pt x="1141386" y="212618"/>
                </a:lnTo>
                <a:cubicBezTo>
                  <a:pt x="847197" y="290474"/>
                  <a:pt x="611323" y="513240"/>
                  <a:pt x="422372" y="842777"/>
                </a:cubicBezTo>
                <a:lnTo>
                  <a:pt x="412727" y="859800"/>
                </a:lnTo>
                <a:lnTo>
                  <a:pt x="432836" y="858491"/>
                </a:lnTo>
                <a:cubicBezTo>
                  <a:pt x="490016" y="855644"/>
                  <a:pt x="547262" y="854371"/>
                  <a:pt x="604510" y="854672"/>
                </a:cubicBezTo>
                <a:lnTo>
                  <a:pt x="691165" y="854672"/>
                </a:lnTo>
                <a:cubicBezTo>
                  <a:pt x="717597" y="854672"/>
                  <a:pt x="755584" y="827992"/>
                  <a:pt x="805560" y="767977"/>
                </a:cubicBezTo>
                <a:lnTo>
                  <a:pt x="809102" y="763558"/>
                </a:lnTo>
                <a:lnTo>
                  <a:pt x="801745" y="755210"/>
                </a:lnTo>
                <a:cubicBezTo>
                  <a:pt x="787695" y="739744"/>
                  <a:pt x="773154" y="724732"/>
                  <a:pt x="758145" y="710198"/>
                </a:cubicBezTo>
                <a:lnTo>
                  <a:pt x="747300" y="699777"/>
                </a:lnTo>
                <a:cubicBezTo>
                  <a:pt x="694162" y="648928"/>
                  <a:pt x="720214" y="559233"/>
                  <a:pt x="792317" y="544830"/>
                </a:cubicBezTo>
                <a:cubicBezTo>
                  <a:pt x="841882" y="535200"/>
                  <a:pt x="891201" y="524340"/>
                  <a:pt x="940229" y="512258"/>
                </a:cubicBezTo>
                <a:lnTo>
                  <a:pt x="960666" y="506856"/>
                </a:lnTo>
                <a:cubicBezTo>
                  <a:pt x="969222" y="504509"/>
                  <a:pt x="976634" y="502327"/>
                  <a:pt x="982793" y="500309"/>
                </a:cubicBezTo>
                <a:lnTo>
                  <a:pt x="987262" y="498890"/>
                </a:lnTo>
                <a:lnTo>
                  <a:pt x="1002467" y="473466"/>
                </a:lnTo>
                <a:lnTo>
                  <a:pt x="1016637" y="448696"/>
                </a:lnTo>
                <a:lnTo>
                  <a:pt x="1027810" y="428836"/>
                </a:lnTo>
                <a:lnTo>
                  <a:pt x="1088576" y="317644"/>
                </a:lnTo>
                <a:cubicBezTo>
                  <a:pt x="1108831" y="280830"/>
                  <a:pt x="1130408" y="244760"/>
                  <a:pt x="1153267" y="20950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3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4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76605" y="360045"/>
            <a:ext cx="10800080" cy="892175"/>
          </a:xfrm>
        </p:spPr>
        <p:txBody>
          <a:bodyPr wrap="square" lIns="0" tIns="0" rIns="0" bIns="0" anchor="b" anchorCtr="0">
            <a:normAutofit/>
          </a:bodyPr>
          <a:lstStyle/>
          <a:p>
            <a:r>
              <a:rPr lang="en-GB" altLang="en-US" sz="3600" i="1" spc="0" dirty="0">
                <a:solidFill>
                  <a:schemeClr val="lt1">
                    <a:lumMod val="100000"/>
                  </a:schemeClr>
                </a:solidFill>
                <a:latin typeface="+mj-lt"/>
                <a:cs typeface="+mj-lt"/>
              </a:rPr>
              <a:t>Timeline for MVP( Minimum Viable Product)</a:t>
            </a:r>
            <a:endParaRPr lang="en-GB" altLang="en-US" sz="3600" i="1" spc="0" dirty="0">
              <a:solidFill>
                <a:schemeClr val="lt1">
                  <a:lumMod val="100000"/>
                </a:schemeClr>
              </a:solidFill>
              <a:latin typeface="+mj-lt"/>
              <a:cs typeface="+mj-lt"/>
            </a:endParaRPr>
          </a:p>
        </p:txBody>
      </p:sp>
      <p:sp>
        <p:nvSpPr>
          <p:cNvPr id="27" name="矩形: 圆角 24"/>
          <p:cNvSpPr/>
          <p:nvPr>
            <p:custDataLst>
              <p:tags r:id="rId4"/>
            </p:custDataLst>
          </p:nvPr>
        </p:nvSpPr>
        <p:spPr>
          <a:xfrm>
            <a:off x="695325" y="1713573"/>
            <a:ext cx="3320113" cy="2156888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矩形 28"/>
          <p:cNvSpPr/>
          <p:nvPr>
            <p:custDataLst>
              <p:tags r:id="rId5"/>
            </p:custDataLst>
          </p:nvPr>
        </p:nvSpPr>
        <p:spPr>
          <a:xfrm>
            <a:off x="915670" y="2600325"/>
            <a:ext cx="2350135" cy="10775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 dirty="0">
                <a:solidFill>
                  <a:schemeClr val="accent1"/>
                </a:solidFill>
                <a:latin typeface="+mj-lt"/>
              </a:rPr>
              <a:t>Data Gethering and Preprocessing</a:t>
            </a:r>
            <a:endParaRPr lang="en-GB" altLang="en-US" sz="2000" b="1" dirty="0">
              <a:solidFill>
                <a:schemeClr val="accent1"/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 dirty="0">
                <a:solidFill>
                  <a:schemeClr val="accent1"/>
                </a:solidFill>
                <a:latin typeface="+mj-lt"/>
              </a:rPr>
              <a:t>(2 week)</a:t>
            </a:r>
            <a:endParaRPr lang="en-GB" alt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>
          <a:xfrm>
            <a:off x="3081041" y="1902805"/>
            <a:ext cx="727652" cy="59072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01</a:t>
            </a:r>
            <a:endParaRPr 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1" name="矩形: 圆角 17"/>
          <p:cNvSpPr/>
          <p:nvPr>
            <p:custDataLst>
              <p:tags r:id="rId7"/>
            </p:custDataLst>
          </p:nvPr>
        </p:nvSpPr>
        <p:spPr>
          <a:xfrm>
            <a:off x="4439953" y="1658328"/>
            <a:ext cx="3320113" cy="2156888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矩形 32"/>
          <p:cNvSpPr/>
          <p:nvPr>
            <p:custDataLst>
              <p:tags r:id="rId8"/>
            </p:custDataLst>
          </p:nvPr>
        </p:nvSpPr>
        <p:spPr>
          <a:xfrm>
            <a:off x="4651375" y="2693035"/>
            <a:ext cx="2292985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>
                <a:solidFill>
                  <a:schemeClr val="accent1"/>
                </a:solidFill>
                <a:latin typeface="+mj-lt"/>
              </a:rPr>
              <a:t>Data Analysis for key insight</a:t>
            </a:r>
            <a:endParaRPr lang="en-GB" altLang="en-US" sz="2000" b="1">
              <a:solidFill>
                <a:schemeClr val="accent1"/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>
                <a:solidFill>
                  <a:schemeClr val="accent1"/>
                </a:solidFill>
                <a:latin typeface="+mj-lt"/>
              </a:rPr>
              <a:t>(1 week) </a:t>
            </a:r>
            <a:endParaRPr lang="en-GB" altLang="en-US" sz="20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矩形 33"/>
          <p:cNvSpPr/>
          <p:nvPr>
            <p:custDataLst>
              <p:tags r:id="rId9"/>
            </p:custDataLst>
          </p:nvPr>
        </p:nvSpPr>
        <p:spPr>
          <a:xfrm>
            <a:off x="6830113" y="1902805"/>
            <a:ext cx="727653" cy="59072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02</a:t>
            </a:r>
            <a:endParaRPr 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5" name="矩形: 圆角 22"/>
          <p:cNvSpPr/>
          <p:nvPr>
            <p:custDataLst>
              <p:tags r:id="rId10"/>
            </p:custDataLst>
          </p:nvPr>
        </p:nvSpPr>
        <p:spPr>
          <a:xfrm>
            <a:off x="8184580" y="1713573"/>
            <a:ext cx="3320113" cy="2156888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矩形 36"/>
          <p:cNvSpPr/>
          <p:nvPr>
            <p:custDataLst>
              <p:tags r:id="rId11"/>
            </p:custDataLst>
          </p:nvPr>
        </p:nvSpPr>
        <p:spPr>
          <a:xfrm>
            <a:off x="8391525" y="2692400"/>
            <a:ext cx="2465070" cy="9855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>
                <a:solidFill>
                  <a:schemeClr val="accent1"/>
                </a:solidFill>
                <a:latin typeface="+mj-lt"/>
              </a:rPr>
              <a:t>Model Selection and Initial Setup</a:t>
            </a:r>
            <a:endParaRPr lang="en-GB" altLang="en-US" sz="2000" b="1">
              <a:solidFill>
                <a:schemeClr val="accent1"/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>
                <a:solidFill>
                  <a:schemeClr val="accent1"/>
                </a:solidFill>
                <a:latin typeface="+mj-lt"/>
              </a:rPr>
              <a:t>(1 week) </a:t>
            </a:r>
            <a:endParaRPr lang="en-GB" altLang="en-US" sz="20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10569661" y="1902805"/>
            <a:ext cx="727652" cy="59072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03</a:t>
            </a:r>
            <a:endParaRPr 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0" name="矩形: 圆角 39"/>
          <p:cNvSpPr/>
          <p:nvPr>
            <p:custDataLst>
              <p:tags r:id="rId13"/>
            </p:custDataLst>
          </p:nvPr>
        </p:nvSpPr>
        <p:spPr>
          <a:xfrm>
            <a:off x="703580" y="4142469"/>
            <a:ext cx="3320113" cy="2156888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矩形 41"/>
          <p:cNvSpPr/>
          <p:nvPr>
            <p:custDataLst>
              <p:tags r:id="rId14"/>
            </p:custDataLst>
          </p:nvPr>
        </p:nvSpPr>
        <p:spPr>
          <a:xfrm>
            <a:off x="3089296" y="4331701"/>
            <a:ext cx="727652" cy="59072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04</a:t>
            </a:r>
            <a:endParaRPr 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矩形: 圆角 44"/>
          <p:cNvSpPr/>
          <p:nvPr>
            <p:custDataLst>
              <p:tags r:id="rId15"/>
            </p:custDataLst>
          </p:nvPr>
        </p:nvSpPr>
        <p:spPr>
          <a:xfrm>
            <a:off x="4444398" y="4142469"/>
            <a:ext cx="3320113" cy="2156888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矩形 45"/>
          <p:cNvSpPr/>
          <p:nvPr>
            <p:custDataLst>
              <p:tags r:id="rId16"/>
            </p:custDataLst>
          </p:nvPr>
        </p:nvSpPr>
        <p:spPr>
          <a:xfrm>
            <a:off x="6830113" y="4331701"/>
            <a:ext cx="727653" cy="59072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05</a:t>
            </a:r>
            <a:endParaRPr 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0" name="矩形: 圆角 49"/>
          <p:cNvSpPr/>
          <p:nvPr>
            <p:custDataLst>
              <p:tags r:id="rId17"/>
            </p:custDataLst>
          </p:nvPr>
        </p:nvSpPr>
        <p:spPr>
          <a:xfrm>
            <a:off x="8175690" y="4142469"/>
            <a:ext cx="3320113" cy="2156888"/>
          </a:xfrm>
          <a:prstGeom prst="roundRect">
            <a:avLst>
              <a:gd name="adj" fmla="val 5275"/>
            </a:avLst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矩形 48"/>
          <p:cNvSpPr/>
          <p:nvPr>
            <p:custDataLst>
              <p:tags r:id="rId18"/>
            </p:custDataLst>
          </p:nvPr>
        </p:nvSpPr>
        <p:spPr>
          <a:xfrm>
            <a:off x="10561406" y="4331701"/>
            <a:ext cx="727652" cy="59072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06</a:t>
            </a:r>
            <a:endParaRPr 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" name="矩形 36"/>
          <p:cNvSpPr/>
          <p:nvPr>
            <p:custDataLst>
              <p:tags r:id="rId19"/>
            </p:custDataLst>
          </p:nvPr>
        </p:nvSpPr>
        <p:spPr>
          <a:xfrm>
            <a:off x="915670" y="5198110"/>
            <a:ext cx="2465070" cy="9855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>
                <a:solidFill>
                  <a:schemeClr val="accent1"/>
                </a:solidFill>
                <a:latin typeface="+mj-lt"/>
              </a:rPr>
              <a:t>Model Training and Optimization</a:t>
            </a:r>
            <a:endParaRPr lang="en-GB" altLang="en-US" sz="2000" b="1">
              <a:solidFill>
                <a:schemeClr val="accent1"/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>
                <a:solidFill>
                  <a:schemeClr val="accent1"/>
                </a:solidFill>
                <a:latin typeface="+mj-lt"/>
              </a:rPr>
              <a:t>(1 week) </a:t>
            </a:r>
            <a:endParaRPr lang="en-GB" altLang="en-US" sz="20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矩形 36"/>
          <p:cNvSpPr/>
          <p:nvPr>
            <p:custDataLst>
              <p:tags r:id="rId20"/>
            </p:custDataLst>
          </p:nvPr>
        </p:nvSpPr>
        <p:spPr>
          <a:xfrm>
            <a:off x="4648835" y="5198110"/>
            <a:ext cx="2465070" cy="9855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>
                <a:solidFill>
                  <a:schemeClr val="accent1"/>
                </a:solidFill>
                <a:latin typeface="+mj-lt"/>
              </a:rPr>
              <a:t>Model Evaluation and Validation</a:t>
            </a:r>
            <a:endParaRPr lang="en-GB" altLang="en-US" sz="2000" b="1">
              <a:solidFill>
                <a:schemeClr val="accent1"/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>
                <a:solidFill>
                  <a:schemeClr val="accent1"/>
                </a:solidFill>
                <a:latin typeface="+mj-lt"/>
              </a:rPr>
              <a:t>(1 week) </a:t>
            </a:r>
            <a:endParaRPr lang="en-GB" altLang="en-US" sz="20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矩形 36"/>
          <p:cNvSpPr/>
          <p:nvPr>
            <p:custDataLst>
              <p:tags r:id="rId21"/>
            </p:custDataLst>
          </p:nvPr>
        </p:nvSpPr>
        <p:spPr>
          <a:xfrm>
            <a:off x="8392160" y="5198110"/>
            <a:ext cx="2465070" cy="9855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>
                <a:solidFill>
                  <a:schemeClr val="accent1"/>
                </a:solidFill>
                <a:latin typeface="+mj-lt"/>
              </a:rPr>
              <a:t>Deployment and Final Review</a:t>
            </a:r>
            <a:endParaRPr lang="en-GB" altLang="en-US" sz="2000" b="1">
              <a:solidFill>
                <a:schemeClr val="accent1"/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GB" altLang="en-US" sz="2000" b="1">
                <a:solidFill>
                  <a:schemeClr val="accent1"/>
                </a:solidFill>
                <a:latin typeface="+mj-lt"/>
              </a:rPr>
              <a:t>(2 week) </a:t>
            </a:r>
            <a:endParaRPr lang="en-GB" altLang="en-US" sz="2000" b="1">
              <a:solidFill>
                <a:schemeClr val="accent1"/>
              </a:solidFill>
              <a:latin typeface="+mj-lt"/>
            </a:endParaRPr>
          </a:p>
        </p:txBody>
      </p:sp>
    </p:spTree>
    <p:custDataLst>
      <p:tags r:id="rId2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15405" y="370840"/>
            <a:ext cx="5039995" cy="1333500"/>
          </a:xfrm>
        </p:spPr>
        <p:txBody>
          <a:bodyPr wrap="square" lIns="0" tIns="0" rIns="0" bIns="0" anchor="b">
            <a:normAutofit/>
          </a:bodyPr>
          <a:lstStyle/>
          <a:p>
            <a:pPr algn="l"/>
            <a:r>
              <a:rPr lang="en-US" sz="3600" spc="0" dirty="0">
                <a:latin typeface="+mj-lt"/>
              </a:rPr>
              <a:t>Key Performance Indicators (KPIs)</a:t>
            </a:r>
            <a:endParaRPr lang="en-US" sz="3600" spc="0" dirty="0">
              <a:latin typeface="+mj-lt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8656" r="18656"/>
          <a:stretch>
            <a:fillRect/>
          </a:stretch>
        </p:blipFill>
        <p:spPr>
          <a:xfrm>
            <a:off x="635" y="-6985"/>
            <a:ext cx="6448686" cy="6858000"/>
          </a:xfrm>
          <a:custGeom>
            <a:avLst/>
            <a:gdLst>
              <a:gd name="connsiteX0" fmla="*/ 2202905 w 6448686"/>
              <a:gd name="connsiteY0" fmla="*/ 4824730 h 6858000"/>
              <a:gd name="connsiteX1" fmla="*/ 4035589 w 6448686"/>
              <a:gd name="connsiteY1" fmla="*/ 6657340 h 6858000"/>
              <a:gd name="connsiteX2" fmla="*/ 3834305 w 6448686"/>
              <a:gd name="connsiteY2" fmla="*/ 6858000 h 6858000"/>
              <a:gd name="connsiteX3" fmla="*/ 570253 w 6448686"/>
              <a:gd name="connsiteY3" fmla="*/ 6858000 h 6858000"/>
              <a:gd name="connsiteX4" fmla="*/ 369585 w 6448686"/>
              <a:gd name="connsiteY4" fmla="*/ 6657340 h 6858000"/>
              <a:gd name="connsiteX5" fmla="*/ 189238 w 6448686"/>
              <a:gd name="connsiteY5" fmla="*/ 2811145 h 6858000"/>
              <a:gd name="connsiteX6" fmla="*/ 2021922 w 6448686"/>
              <a:gd name="connsiteY6" fmla="*/ 4643755 h 6858000"/>
              <a:gd name="connsiteX7" fmla="*/ 188603 w 6448686"/>
              <a:gd name="connsiteY7" fmla="*/ 6476365 h 6858000"/>
              <a:gd name="connsiteX8" fmla="*/ 0 w 6448686"/>
              <a:gd name="connsiteY8" fmla="*/ 6287770 h 6858000"/>
              <a:gd name="connsiteX9" fmla="*/ 0 w 6448686"/>
              <a:gd name="connsiteY9" fmla="*/ 3000375 h 6858000"/>
              <a:gd name="connsiteX10" fmla="*/ 3163063 w 6448686"/>
              <a:gd name="connsiteY10" fmla="*/ 1806575 h 6858000"/>
              <a:gd name="connsiteX11" fmla="*/ 4995747 w 6448686"/>
              <a:gd name="connsiteY11" fmla="*/ 3639185 h 6858000"/>
              <a:gd name="connsiteX12" fmla="*/ 3162428 w 6448686"/>
              <a:gd name="connsiteY12" fmla="*/ 5471795 h 6858000"/>
              <a:gd name="connsiteX13" fmla="*/ 1329744 w 6448686"/>
              <a:gd name="connsiteY13" fmla="*/ 3639185 h 6858000"/>
              <a:gd name="connsiteX14" fmla="*/ 3897153 w 6448686"/>
              <a:gd name="connsiteY14" fmla="*/ 0 h 6858000"/>
              <a:gd name="connsiteX15" fmla="*/ 5334851 w 6448686"/>
              <a:gd name="connsiteY15" fmla="*/ 0 h 6858000"/>
              <a:gd name="connsiteX16" fmla="*/ 6448686 w 6448686"/>
              <a:gd name="connsiteY16" fmla="*/ 1113790 h 6858000"/>
              <a:gd name="connsiteX17" fmla="*/ 4616002 w 6448686"/>
              <a:gd name="connsiteY17" fmla="*/ 2946400 h 6858000"/>
              <a:gd name="connsiteX18" fmla="*/ 2783318 w 6448686"/>
              <a:gd name="connsiteY18" fmla="*/ 1113790 h 6858000"/>
              <a:gd name="connsiteX19" fmla="*/ 1668848 w 6448686"/>
              <a:gd name="connsiteY19" fmla="*/ 0 h 6858000"/>
              <a:gd name="connsiteX20" fmla="*/ 3495182 w 6448686"/>
              <a:gd name="connsiteY20" fmla="*/ 0 h 6858000"/>
              <a:gd name="connsiteX21" fmla="*/ 2582015 w 6448686"/>
              <a:gd name="connsiteY21" fmla="*/ 913130 h 6858000"/>
              <a:gd name="connsiteX22" fmla="*/ 942378 w 6448686"/>
              <a:gd name="connsiteY22" fmla="*/ 0 h 6858000"/>
              <a:gd name="connsiteX23" fmla="*/ 1356415 w 6448686"/>
              <a:gd name="connsiteY23" fmla="*/ 0 h 6858000"/>
              <a:gd name="connsiteX24" fmla="*/ 2982081 w 6448686"/>
              <a:gd name="connsiteY24" fmla="*/ 1625600 h 6858000"/>
              <a:gd name="connsiteX25" fmla="*/ 1148762 w 6448686"/>
              <a:gd name="connsiteY25" fmla="*/ 3458210 h 6858000"/>
              <a:gd name="connsiteX26" fmla="*/ 0 w 6448686"/>
              <a:gd name="connsiteY26" fmla="*/ 2309495 h 6858000"/>
              <a:gd name="connsiteX27" fmla="*/ 0 w 6448686"/>
              <a:gd name="connsiteY27" fmla="*/ 942340 h 6858000"/>
              <a:gd name="connsiteX28" fmla="*/ 0 w 6448686"/>
              <a:gd name="connsiteY28" fmla="*/ 0 h 6858000"/>
              <a:gd name="connsiteX29" fmla="*/ 578509 w 6448686"/>
              <a:gd name="connsiteY29" fmla="*/ 0 h 6858000"/>
              <a:gd name="connsiteX30" fmla="*/ 0 w 6448686"/>
              <a:gd name="connsiteY30" fmla="*/ 57848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48686" h="6858000">
                <a:moveTo>
                  <a:pt x="2202905" y="4824730"/>
                </a:moveTo>
                <a:lnTo>
                  <a:pt x="4035589" y="6657340"/>
                </a:lnTo>
                <a:lnTo>
                  <a:pt x="3834305" y="6858000"/>
                </a:lnTo>
                <a:lnTo>
                  <a:pt x="570253" y="6858000"/>
                </a:lnTo>
                <a:lnTo>
                  <a:pt x="369585" y="6657340"/>
                </a:lnTo>
                <a:close/>
                <a:moveTo>
                  <a:pt x="189238" y="2811145"/>
                </a:moveTo>
                <a:lnTo>
                  <a:pt x="2021922" y="4643755"/>
                </a:lnTo>
                <a:lnTo>
                  <a:pt x="188603" y="6476365"/>
                </a:lnTo>
                <a:lnTo>
                  <a:pt x="0" y="6287770"/>
                </a:lnTo>
                <a:lnTo>
                  <a:pt x="0" y="3000375"/>
                </a:lnTo>
                <a:close/>
                <a:moveTo>
                  <a:pt x="3163063" y="1806575"/>
                </a:moveTo>
                <a:lnTo>
                  <a:pt x="4995747" y="3639185"/>
                </a:lnTo>
                <a:lnTo>
                  <a:pt x="3162428" y="5471795"/>
                </a:lnTo>
                <a:lnTo>
                  <a:pt x="1329744" y="3639185"/>
                </a:lnTo>
                <a:close/>
                <a:moveTo>
                  <a:pt x="3897153" y="0"/>
                </a:moveTo>
                <a:lnTo>
                  <a:pt x="5334851" y="0"/>
                </a:lnTo>
                <a:lnTo>
                  <a:pt x="6448686" y="1113790"/>
                </a:lnTo>
                <a:lnTo>
                  <a:pt x="4616002" y="2946400"/>
                </a:lnTo>
                <a:lnTo>
                  <a:pt x="2783318" y="1113790"/>
                </a:lnTo>
                <a:close/>
                <a:moveTo>
                  <a:pt x="1668848" y="0"/>
                </a:moveTo>
                <a:lnTo>
                  <a:pt x="3495182" y="0"/>
                </a:lnTo>
                <a:lnTo>
                  <a:pt x="2582015" y="913130"/>
                </a:lnTo>
                <a:close/>
                <a:moveTo>
                  <a:pt x="942378" y="0"/>
                </a:moveTo>
                <a:lnTo>
                  <a:pt x="1356415" y="0"/>
                </a:lnTo>
                <a:lnTo>
                  <a:pt x="2982081" y="1625600"/>
                </a:lnTo>
                <a:lnTo>
                  <a:pt x="1148762" y="3458210"/>
                </a:lnTo>
                <a:lnTo>
                  <a:pt x="0" y="2309495"/>
                </a:lnTo>
                <a:lnTo>
                  <a:pt x="0" y="942340"/>
                </a:lnTo>
                <a:close/>
                <a:moveTo>
                  <a:pt x="0" y="0"/>
                </a:moveTo>
                <a:lnTo>
                  <a:pt x="578509" y="0"/>
                </a:lnTo>
                <a:lnTo>
                  <a:pt x="0" y="578485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395720" y="2625725"/>
            <a:ext cx="5040630" cy="6737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1. Prediction Accuracy</a:t>
            </a:r>
            <a:endParaRPr lang="en-US" sz="2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95085" y="3299460"/>
            <a:ext cx="5187315" cy="2021205"/>
            <a:chOff x="10071" y="5196"/>
            <a:chExt cx="8169" cy="3183"/>
          </a:xfrm>
        </p:grpSpPr>
        <p:sp>
          <p:nvSpPr>
            <p:cNvPr id="6" name="矩形 3"/>
            <p:cNvSpPr/>
            <p:nvPr>
              <p:custDataLst>
                <p:tags r:id="rId5"/>
              </p:custDataLst>
            </p:nvPr>
          </p:nvSpPr>
          <p:spPr>
            <a:xfrm>
              <a:off x="10073" y="5196"/>
              <a:ext cx="8021" cy="1061"/>
            </a:xfrm>
            <a:prstGeom prst="rect">
              <a:avLst/>
            </a:prstGeom>
            <a:ln>
              <a:noFill/>
              <a:prstDash val="sysDash"/>
            </a:ln>
          </p:spPr>
          <p:txBody>
            <a:bodyPr vert="horz" wrap="square" lIns="0" tIns="0" rIns="0" bIns="0" rtlCol="0">
              <a:normAutofit/>
            </a:bodyPr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000" dirty="0">
                  <a:ln>
                    <a:noFill/>
                    <a:prstDash val="sysDot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sym typeface="+mn-ea"/>
                </a:rPr>
                <a:t>2. Profit/Loss Impact</a:t>
              </a:r>
              <a:endParaRPr lang="en-GB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endParaRPr>
            </a:p>
          </p:txBody>
        </p:sp>
        <p:sp>
          <p:nvSpPr>
            <p:cNvPr id="7" name="矩形 3"/>
            <p:cNvSpPr/>
            <p:nvPr>
              <p:custDataLst>
                <p:tags r:id="rId6"/>
              </p:custDataLst>
            </p:nvPr>
          </p:nvSpPr>
          <p:spPr>
            <a:xfrm>
              <a:off x="10071" y="6257"/>
              <a:ext cx="8169" cy="1061"/>
            </a:xfrm>
            <a:prstGeom prst="rect">
              <a:avLst/>
            </a:prstGeom>
            <a:ln>
              <a:noFill/>
              <a:prstDash val="sysDash"/>
            </a:ln>
          </p:spPr>
          <p:txBody>
            <a:bodyPr vert="horz" wrap="square" lIns="0" tIns="0" rIns="0" bIns="0" rtlCol="0">
              <a:normAutofit/>
            </a:bodyPr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000" dirty="0">
                  <a:ln>
                    <a:noFill/>
                    <a:prstDash val="sysDot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sym typeface="+mn-ea"/>
                </a:rPr>
                <a:t>3. User Adoption</a:t>
              </a:r>
              <a:endParaRPr lang="en-GB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endParaRPr>
            </a:p>
          </p:txBody>
        </p:sp>
        <p:sp>
          <p:nvSpPr>
            <p:cNvPr id="8" name="矩形 3"/>
            <p:cNvSpPr/>
            <p:nvPr>
              <p:custDataLst>
                <p:tags r:id="rId7"/>
              </p:custDataLst>
            </p:nvPr>
          </p:nvSpPr>
          <p:spPr>
            <a:xfrm>
              <a:off x="10072" y="7318"/>
              <a:ext cx="8168" cy="1061"/>
            </a:xfrm>
            <a:prstGeom prst="rect">
              <a:avLst/>
            </a:prstGeom>
            <a:ln>
              <a:noFill/>
              <a:prstDash val="sysDash"/>
            </a:ln>
          </p:spPr>
          <p:txBody>
            <a:bodyPr vert="horz" wrap="square" lIns="0" tIns="0" rIns="0" bIns="0" rtlCol="0">
              <a:normAutofit/>
            </a:bodyPr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000" dirty="0">
                  <a:ln>
                    <a:noFill/>
                    <a:prstDash val="sysDot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sym typeface="+mn-ea"/>
                </a:rPr>
                <a:t>4. Return on Investment </a:t>
              </a:r>
              <a:endParaRPr lang="en-GB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endParaRPr>
            </a:p>
          </p:txBody>
        </p:sp>
      </p:grpSp>
    </p:spTree>
    <p:custDataLst>
      <p:tags r:id="rId8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09675" y="330835"/>
            <a:ext cx="10210800" cy="1151890"/>
          </a:xfrm>
        </p:spPr>
        <p:txBody>
          <a:bodyPr/>
          <a:lstStyle/>
          <a:p>
            <a:r>
              <a:rPr lang="en-GB" altLang="en-US"/>
              <a:t>Resource Requirements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054600" y="2237740"/>
            <a:ext cx="2252345" cy="119189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40000"/>
              </a:lnSpc>
            </a:pPr>
            <a:r>
              <a:rPr lang="en-GB" altLang="en-US" sz="2400" b="1" kern="100" dirty="0">
                <a:effectLst/>
                <a:latin typeface="+mn-ea"/>
                <a:cs typeface="江城圆体 400W" panose="020B0500000000000000" pitchFamily="34" charset="-122"/>
              </a:rPr>
              <a:t>Technical </a:t>
            </a:r>
            <a:endParaRPr lang="en-GB" altLang="en-US" sz="2400" kern="100" dirty="0">
              <a:effectLst/>
              <a:latin typeface="+mn-ea"/>
              <a:cs typeface="江城圆体 400W" panose="020B0500000000000000" pitchFamily="34" charset="-122"/>
            </a:endParaRPr>
          </a:p>
          <a:p>
            <a:pPr algn="ctr">
              <a:lnSpc>
                <a:spcPct val="140000"/>
              </a:lnSpc>
            </a:pPr>
            <a:r>
              <a:rPr lang="en-GB" altLang="en-US" sz="2400" b="1" kern="100" dirty="0">
                <a:effectLst/>
                <a:latin typeface="+mn-ea"/>
                <a:cs typeface="江城圆体 400W" panose="020B0500000000000000" pitchFamily="34" charset="-122"/>
              </a:rPr>
              <a:t>Resources </a:t>
            </a:r>
            <a:endParaRPr lang="en-GB" altLang="en-US" sz="2400" b="1" kern="100" dirty="0">
              <a:effectLst/>
              <a:latin typeface="+mn-ea"/>
              <a:cs typeface="江城圆体 400W" panose="020B0500000000000000" pitchFamily="34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25270" y="2237740"/>
            <a:ext cx="9182735" cy="1191260"/>
            <a:chOff x="2402" y="3524"/>
            <a:chExt cx="14461" cy="1876"/>
          </a:xfrm>
        </p:grpSpPr>
        <p:sp>
          <p:nvSpPr>
            <p:cNvPr id="2" name="Text Box 1"/>
            <p:cNvSpPr txBox="1"/>
            <p:nvPr/>
          </p:nvSpPr>
          <p:spPr>
            <a:xfrm>
              <a:off x="2402" y="3524"/>
              <a:ext cx="3547" cy="187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algn="ctr">
                <a:lnSpc>
                  <a:spcPct val="140000"/>
                </a:lnSpc>
              </a:pPr>
              <a:r>
                <a:rPr lang="en-GB" altLang="en-US" sz="2400" b="1" kern="100" dirty="0">
                  <a:effectLst/>
                  <a:latin typeface="+mn-ea"/>
                  <a:cs typeface="江城圆体 400W" panose="020B0500000000000000" pitchFamily="34" charset="-122"/>
                </a:rPr>
                <a:t>Team Members</a:t>
              </a:r>
              <a:endParaRPr lang="en-GB" altLang="en-US" sz="2400" b="1" kern="100" dirty="0">
                <a:effectLst/>
                <a:latin typeface="+mn-ea"/>
                <a:cs typeface="江城圆体 400W" panose="020B0500000000000000" pitchFamily="34" charset="-122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3317" y="3524"/>
              <a:ext cx="3547" cy="187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algn="ctr">
                <a:lnSpc>
                  <a:spcPct val="140000"/>
                </a:lnSpc>
              </a:pPr>
              <a:r>
                <a:rPr lang="en-GB" altLang="en-US" sz="2400" b="1" kern="100" dirty="0">
                  <a:effectLst/>
                  <a:latin typeface="+mn-ea"/>
                  <a:cs typeface="江城圆体 400W" panose="020B0500000000000000" pitchFamily="34" charset="-122"/>
                </a:rPr>
                <a:t>Business </a:t>
              </a:r>
              <a:endParaRPr lang="en-GB" altLang="en-US" sz="2400" b="1" kern="100" dirty="0">
                <a:effectLst/>
                <a:latin typeface="+mn-ea"/>
                <a:cs typeface="江城圆体 400W" panose="020B0500000000000000" pitchFamily="34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GB" altLang="en-US" sz="2400" b="1" kern="100" dirty="0">
                  <a:effectLst/>
                  <a:latin typeface="+mn-ea"/>
                  <a:cs typeface="江城圆体 400W" panose="020B0500000000000000" pitchFamily="34" charset="-122"/>
                </a:rPr>
                <a:t>Support</a:t>
              </a:r>
              <a:endParaRPr lang="en-GB" altLang="en-US" sz="2400" b="1" kern="100" dirty="0">
                <a:effectLst/>
                <a:latin typeface="+mn-ea"/>
                <a:cs typeface="江城圆体 400W" panose="020B0500000000000000" pitchFamily="34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8100" y="4003675"/>
            <a:ext cx="9744710" cy="1515110"/>
            <a:chOff x="2060" y="6305"/>
            <a:chExt cx="15346" cy="2386"/>
          </a:xfrm>
        </p:grpSpPr>
        <p:sp>
          <p:nvSpPr>
            <p:cNvPr id="11" name="Text Box 10"/>
            <p:cNvSpPr txBox="1"/>
            <p:nvPr/>
          </p:nvSpPr>
          <p:spPr>
            <a:xfrm>
              <a:off x="2060" y="6305"/>
              <a:ext cx="4231" cy="238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GB" altLang="en-US" kern="100" dirty="0">
                  <a:effectLst/>
                  <a:latin typeface="+mn-ea"/>
                  <a:cs typeface="江城圆体 400W" panose="020B0500000000000000" pitchFamily="34" charset="-122"/>
                </a:rPr>
                <a:t>Data Scientist</a:t>
              </a:r>
              <a:endParaRPr lang="en-GB" altLang="en-US" kern="100" dirty="0">
                <a:effectLst/>
                <a:latin typeface="+mn-ea"/>
                <a:cs typeface="江城圆体 400W" panose="020B0500000000000000" pitchFamily="34" charset="-122"/>
              </a:endParaRP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GB" altLang="en-US" kern="100" dirty="0">
                  <a:effectLst/>
                  <a:latin typeface="+mn-ea"/>
                  <a:cs typeface="江城圆体 400W" panose="020B0500000000000000" pitchFamily="34" charset="-122"/>
                </a:rPr>
                <a:t>Financial Analyst</a:t>
              </a:r>
              <a:endParaRPr lang="en-GB" altLang="en-US" kern="100" dirty="0">
                <a:effectLst/>
                <a:latin typeface="+mn-ea"/>
                <a:cs typeface="江城圆体 400W" panose="020B0500000000000000" pitchFamily="34" charset="-122"/>
              </a:endParaRP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GB" altLang="en-US" kern="100" dirty="0">
                  <a:effectLst/>
                  <a:latin typeface="+mn-ea"/>
                  <a:cs typeface="江城圆体 400W" panose="020B0500000000000000" pitchFamily="34" charset="-122"/>
                </a:rPr>
                <a:t>Software Developer </a:t>
              </a:r>
              <a:endParaRPr lang="en-GB" altLang="en-US" kern="100" dirty="0">
                <a:effectLst/>
                <a:latin typeface="+mn-ea"/>
                <a:cs typeface="江城圆体 400W" panose="020B0500000000000000" pitchFamily="34" charset="-122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7829" y="6305"/>
              <a:ext cx="4231" cy="230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GB" altLang="en-US" kern="100" dirty="0">
                  <a:effectLst/>
                  <a:latin typeface="+mn-ea"/>
                  <a:cs typeface="江城圆体 400W" panose="020B0500000000000000" pitchFamily="34" charset="-122"/>
                </a:rPr>
                <a:t>Historical Data</a:t>
              </a:r>
              <a:endParaRPr lang="en-GB" altLang="en-US" kern="100" dirty="0">
                <a:effectLst/>
                <a:latin typeface="+mn-ea"/>
                <a:cs typeface="江城圆体 400W" panose="020B0500000000000000" pitchFamily="34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GB" altLang="en-US" kern="100" dirty="0">
                  <a:effectLst/>
                  <a:latin typeface="+mn-ea"/>
                  <a:cs typeface="江城圆体 400W" panose="020B0500000000000000" pitchFamily="34" charset="-122"/>
                </a:rPr>
                <a:t>Real Time Data</a:t>
              </a:r>
              <a:endParaRPr lang="en-GB" altLang="en-US" kern="100" dirty="0">
                <a:effectLst/>
                <a:latin typeface="+mn-ea"/>
                <a:cs typeface="江城圆体 400W" panose="020B0500000000000000" pitchFamily="34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GB" altLang="en-US" kern="100" dirty="0">
                  <a:effectLst/>
                  <a:latin typeface="+mn-ea"/>
                  <a:cs typeface="江城圆体 400W" panose="020B0500000000000000" pitchFamily="34" charset="-122"/>
                </a:rPr>
                <a:t>Cloud Support  </a:t>
              </a:r>
              <a:endParaRPr lang="en-GB" altLang="en-US" kern="100" dirty="0">
                <a:effectLst/>
                <a:latin typeface="+mn-ea"/>
                <a:cs typeface="江城圆体 400W" panose="020B0500000000000000" pitchFamily="34" charset="-122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3176" y="6305"/>
              <a:ext cx="4231" cy="238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GB" altLang="en-US" kern="100" dirty="0">
                  <a:effectLst/>
                  <a:latin typeface="+mn-ea"/>
                  <a:cs typeface="江城圆体 400W" panose="020B0500000000000000" pitchFamily="34" charset="-122"/>
                </a:rPr>
                <a:t>Collaboration With</a:t>
              </a:r>
              <a:br>
                <a:rPr lang="en-GB" altLang="en-US" kern="100" dirty="0">
                  <a:effectLst/>
                  <a:latin typeface="+mn-ea"/>
                  <a:cs typeface="江城圆体 400W" panose="020B0500000000000000" pitchFamily="34" charset="-122"/>
                </a:rPr>
              </a:br>
              <a:r>
                <a:rPr lang="en-GB" altLang="en-US" kern="100" dirty="0">
                  <a:effectLst/>
                  <a:latin typeface="+mn-ea"/>
                  <a:cs typeface="江城圆体 400W" panose="020B0500000000000000" pitchFamily="34" charset="-122"/>
                </a:rPr>
                <a:t>Finance Team</a:t>
              </a:r>
              <a:endParaRPr lang="en-GB" altLang="en-US" kern="100" dirty="0">
                <a:effectLst/>
                <a:latin typeface="+mn-ea"/>
                <a:cs typeface="江城圆体 400W" panose="020B0500000000000000" pitchFamily="34" charset="-122"/>
              </a:endParaRP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GB" altLang="en-US" kern="100" dirty="0">
                  <a:effectLst/>
                  <a:latin typeface="+mn-ea"/>
                  <a:cs typeface="江城圆体 400W" panose="020B0500000000000000" pitchFamily="34" charset="-122"/>
                </a:rPr>
                <a:t>IT Team </a:t>
              </a:r>
              <a:endParaRPr lang="en-GB" altLang="en-US" kern="100" dirty="0">
                <a:effectLst/>
                <a:latin typeface="+mn-ea"/>
                <a:cs typeface="江城圆体 400W" panose="020B0500000000000000" pitchFamily="3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1990" y="539115"/>
            <a:ext cx="6688455" cy="1081405"/>
          </a:xfrm>
        </p:spPr>
        <p:txBody>
          <a:bodyPr>
            <a:normAutofit/>
          </a:bodyPr>
          <a:p>
            <a:r>
              <a:rPr lang="en-GB" altLang="en-US" sz="4445"/>
              <a:t>Conclusion</a:t>
            </a:r>
            <a:endParaRPr lang="en-GB" altLang="en-US" sz="4445"/>
          </a:p>
        </p:txBody>
      </p:sp>
      <p:sp>
        <p:nvSpPr>
          <p:cNvPr id="5" name="Text Box 4"/>
          <p:cNvSpPr txBox="1"/>
          <p:nvPr/>
        </p:nvSpPr>
        <p:spPr>
          <a:xfrm>
            <a:off x="1141095" y="1751965"/>
            <a:ext cx="10093960" cy="24301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altLang="en-US" sz="2400" kern="100" dirty="0">
                <a:effectLst/>
                <a:latin typeface="+mn-ea"/>
                <a:cs typeface="江城圆体 400W" panose="020B0500000000000000" pitchFamily="34" charset="-122"/>
              </a:rPr>
              <a:t>Our stock price prediction model has the potential to improve investment decisions by leveraging machine learning technology.</a:t>
            </a:r>
            <a:endParaRPr lang="en-GB" altLang="en-US" sz="2400" kern="100" dirty="0">
              <a:effectLst/>
              <a:latin typeface="+mn-ea"/>
              <a:cs typeface="江城圆体 400W" panose="020B0500000000000000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altLang="en-US" sz="2400" kern="100" dirty="0">
                <a:effectLst/>
                <a:latin typeface="+mn-ea"/>
                <a:cs typeface="江城圆体 400W" panose="020B0500000000000000" pitchFamily="34" charset="-122"/>
              </a:rPr>
              <a:t>With an 8-week timeline and minimal resource requirements, we can deliver a function MVP to test the model.  </a:t>
            </a:r>
            <a:endParaRPr lang="en-GB" altLang="en-US" sz="2400" kern="100" dirty="0">
              <a:effectLst/>
              <a:latin typeface="+mn-ea"/>
              <a:cs typeface="江城圆体 400W" panose="020B05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47925"/>
            <a:ext cx="10496550" cy="1151890"/>
          </a:xfrm>
        </p:spPr>
        <p:txBody>
          <a:bodyPr/>
          <a:lstStyle/>
          <a:p>
            <a:r>
              <a:rPr lang="en-GB" altLang="en-US"/>
              <a:t>Questions and Discussion </a:t>
            </a:r>
            <a:endParaRPr lang="en-GB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76325" y="1522095"/>
            <a:ext cx="5307330" cy="2548255"/>
          </a:xfrm>
        </p:spPr>
        <p:txBody>
          <a:bodyPr/>
          <a:lstStyle/>
          <a:p>
            <a:r>
              <a:rPr lang="en-US"/>
              <a:t>Thank You</a:t>
            </a:r>
            <a:endParaRPr 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089479" y="4187874"/>
            <a:ext cx="2880000" cy="504000"/>
          </a:xfrm>
        </p:spPr>
        <p:txBody>
          <a:bodyPr/>
          <a:lstStyle/>
          <a:p>
            <a:r>
              <a:rPr lang="en-GB" altLang="en-US"/>
              <a:t>Hardik Lakkad</a:t>
            </a:r>
            <a:endParaRPr lang="en-GB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8"/>
</p:tagLst>
</file>

<file path=ppt/tags/tag100.xml><?xml version="1.0" encoding="utf-8"?>
<p:tagLst xmlns:p="http://schemas.openxmlformats.org/presentationml/2006/main">
  <p:tag name="KSO_WM_TEMPLATE_THUMBS_INDEX" val="1、9"/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144"/>
  <p:tag name="KSO_WM_TEMPLATE_CATEGORY" val="custom"/>
  <p:tag name="KSO_WM_SLIDE_INDEX" val="1"/>
  <p:tag name="KSO_WM_SLIDE_ID" val="custom20238144_1"/>
  <p:tag name="KSO_WM_TEMPLATE_MASTER_TYPE" val="0"/>
  <p:tag name="KSO_WM_SLIDE_LAYOUT" val="a_b_f"/>
  <p:tag name="KSO_WM_SLIDE_LAYOUT_CNT" val="1_1_1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3814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a*1"/>
  <p:tag name="KSO_WM_TEMPLATE_CATEGORY" val="custom"/>
  <p:tag name="KSO_WM_TEMPLATE_INDEX" val="20238144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9"/>
  <p:tag name="KSO_WM_DIAGRAM_GROUP_CODE" val="l1-1"/>
  <p:tag name="KSO_WM_UNIT_TYPE" val="a"/>
  <p:tag name="KSO_WM_UNIT_INDEX" val="1"/>
  <p:tag name="KSO_WM_UNIT_PRESET_TEXT" val="Contents "/>
  <p:tag name="KSO_WM_UNIT_TEXT_FILL_FORE_SCHEMECOLOR_INDEX" val="15"/>
  <p:tag name="KSO_WM_UNIT_TEXT_FILL_TYPE" val="1"/>
  <p:tag name="KSO_WM_UNIT_USESOURCEFORMAT_APPLY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1_2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USESOURCEFORMAT_APPLY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4_2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4_2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USESOURCEFORMAT_APPLY" val="0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2_2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USESOURCEFORMAT_APPLY" val="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5_2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5_2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USESOURCEFORMAT_APPLY" val="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f*1_1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60"/>
  <p:tag name="KSO_WM_DIAGRAM_GROUP_CODE" val="l1-1"/>
  <p:tag name="KSO_WM_UNIT_TYPE" val="l_h_f"/>
  <p:tag name="KSO_WM_UNIT_INDEX" val="1_1_1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151515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f*1_2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2_1"/>
  <p:tag name="KSO_WM_UNIT_VALUE" val="60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151515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f*1_4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4_1"/>
  <p:tag name="KSO_WM_UNIT_VALUE" val="60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151515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f*1_5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5_1"/>
  <p:tag name="KSO_WM_UNIT_VALUE" val="60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151515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3_2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USESOURCEFORMAT_APPLY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6_2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6_2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USESOURCEFORMAT_APPLY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f*1_3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3_1"/>
  <p:tag name="KSO_WM_UNIT_VALUE" val="60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151515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1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1_1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" val="5"/>
  <p:tag name="KSO_WM_UNIT_FILL_TYPE" val="1"/>
  <p:tag name="KSO_WM_UNIT_USESOURCEFORMAT_APPLY" val="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2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2_1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" val="5"/>
  <p:tag name="KSO_WM_UNIT_FILL_TYPE" val="1"/>
  <p:tag name="KSO_WM_UNIT_USESOURCEFORMAT_APPLY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4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4_1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FILL_FORE_SCHEMECOLOR_INDEX" val="5"/>
  <p:tag name="KSO_WM_UNIT_FILL_TYPE" val="1"/>
  <p:tag name="KSO_WM_UNIT_USESOURCEFORMAT_APPLY" val="0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5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5_1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5"/>
  <p:tag name="KSO_WM_UNIT_FILL_FORE_SCHEMECOLOR_INDEX" val="5"/>
  <p:tag name="KSO_WM_UNIT_FILL_TYPE" val="1"/>
  <p:tag name="KSO_WM_UNIT_USESOURCEFORMAT_APPLY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3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3_1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" val="5"/>
  <p:tag name="KSO_WM_UNIT_FILL_TYPE" val="1"/>
  <p:tag name="KSO_WM_UNIT_USESOURCEFORMAT_APPLY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i*1_6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6_1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6"/>
  <p:tag name="KSO_WM_UNIT_FILL_FORE_SCHEMECOLOR_INDEX" val="5"/>
  <p:tag name="KSO_WM_UNIT_FILL_TYPE" val="1"/>
  <p:tag name="KSO_WM_UNIT_USESOURCEFORMAT_APPLY" val="0"/>
</p:tagLst>
</file>

<file path=ppt/tags/tag1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4_6*l_h_f*1_6_1"/>
  <p:tag name="KSO_WM_TEMPLATE_CATEGORY" val="custom"/>
  <p:tag name="KSO_WM_TEMPLATE_INDEX" val="2023814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6_1"/>
  <p:tag name="KSO_WM_UNIT_VALUE" val="60"/>
  <p:tag name="KSO_WM_DIAGRAM_MAX_ITEMCNT" val="6"/>
  <p:tag name="KSO_WM_DIAGRAM_MIN_ITEMCNT" val="2"/>
  <p:tag name="KSO_WM_DIAGRAM_VIRTUALLY_FRAME" val="{&quot;height&quot;:303.6649475097656,&quot;width&quot;:822.137451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151515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21.xml><?xml version="1.0" encoding="utf-8"?>
<p:tagLst xmlns:p="http://schemas.openxmlformats.org/presentationml/2006/main">
  <p:tag name="KSO_WM_SLIDE_ID" val="custom20238144_6"/>
  <p:tag name="KSO_WM_TEMPLATE_SUBCATEGORY" val="0"/>
  <p:tag name="KSO_WM_TEMPLATE_MASTER_TYPE" val="0"/>
  <p:tag name="KSO_WM_TEMPLATE_COLOR_TYPE" val="0"/>
  <p:tag name="KSO_WM_SLIDE_ITEM_CNT" val="6"/>
  <p:tag name="KSO_WM_SLIDE_INDEX" val="6"/>
  <p:tag name="KSO_WM_TAG_VERSION" val="3.0"/>
  <p:tag name="KSO_WM_BEAUTIFY_FLAG" val="#wm#"/>
  <p:tag name="KSO_WM_TEMPLATE_CATEGORY" val="custom"/>
  <p:tag name="KSO_WM_TEMPLATE_INDEX" val="20238144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363_1*i*1"/>
  <p:tag name="KSO_WM_TEMPLATE_CATEGORY" val="custom"/>
  <p:tag name="KSO_WM_TEMPLATE_INDEX" val="20238363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8363_1*i*2"/>
  <p:tag name="KSO_WM_TEMPLATE_CATEGORY" val="custom"/>
  <p:tag name="KSO_WM_TEMPLATE_INDEX" val="20238363"/>
  <p:tag name="KSO_WM_UNIT_LAYERLEVEL" val="1"/>
  <p:tag name="KSO_WM_TAG_VERSION" val="3.0"/>
  <p:tag name="KSO_WM_BEAUTIFY_FLAG" val="#wm#"/>
  <p:tag name="KSO_WM_UNIT_FILL_FORE_SCHEMECOLOR_INDEX" val="14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363"/>
  <p:tag name="KSO_WM_UNIT_ID" val="custom20238363_1*a*1"/>
  <p:tag name="KSO_WM_UNIT_PRESET_TEXT" val="The title goes here"/>
  <p:tag name="KSO_WM_UNIT_TEXT_FILL_FORE_SCHEMECOLOR_INDEX" val="2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8371_1*l_h_i*1_1_2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8371_1*l_h_a*1_1_1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8371_1*l_h_i*1_1_1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PRESET_TEXT" val="01"/>
  <p:tag name="KSO_WM_UNIT_TEXT_FILL_FORE_SCHEMECOLOR_INDEX" val="1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8371_1*l_h_i*1_2_2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8371_1*l_h_a*1_2_1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8371_1*l_h_i*1_2_1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PRESET_TEXT" val="02"/>
  <p:tag name="KSO_WM_UNIT_TEXT_FILL_FORE_SCHEMECOLOR_INDEX" val="1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8371_1*l_h_i*1_3_2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8371_1*l_h_a*1_3_1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8371_1*l_h_i*1_3_1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PRESET_TEXT" val="03"/>
  <p:tag name="KSO_WM_UNIT_TEXT_FILL_FORE_SCHEMECOLOR_INDEX" val="1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371_1*l_h_i*1_4_2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371_1*l_h_i*1_4_1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PRESET_TEXT" val="04"/>
  <p:tag name="KSO_WM_UNIT_TEXT_FILL_FORE_SCHEMECOLOR_INDEX" val="1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8371_1*l_h_i*1_5_2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38371_1*l_h_i*1_5_1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PRESET_TEXT" val="05"/>
  <p:tag name="KSO_WM_UNIT_TEXT_FILL_FORE_SCHEMECOLOR_INDEX" val="1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FILL_FORE_SCHEMECOLOR_INDEX" val="14"/>
  <p:tag name="KSO_WM_UNIT_FILL_FORE_SCHEMECOLOR_INDEX_BRIGHTNESS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8371_1*l_h_i*1_6_2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diagram20238371_1*l_h_i*1_6_1"/>
  <p:tag name="KSO_WM_TEMPLATE_CATEGORY" val="diagram"/>
  <p:tag name="KSO_WM_TEMPLATE_INDEX" val="20238371"/>
  <p:tag name="KSO_WM_UNIT_LAYERLEVEL" val="1_1_1"/>
  <p:tag name="KSO_WM_TAG_VERSION" val="3.0"/>
  <p:tag name="KSO_WM_BEAUTIFY_FLAG" val="#wm#"/>
  <p:tag name="KSO_WM_UNIT_PRESET_TEXT" val="06"/>
  <p:tag name="KSO_WM_UNIT_TEXT_FILL_FORE_SCHEMECOLOR_INDEX" val="1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140.xml><?xml version="1.0" encoding="utf-8"?>
<p:tagLst xmlns:p="http://schemas.openxmlformats.org/presentationml/2006/main"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8371_1*l_h_a*1_3_1"/>
  <p:tag name="KSO_WM_TEMPLATE_CATEGORY" val="diagram"/>
  <p:tag name="KSO_WM_TEMPLATE_INDEX" val="20238371"/>
  <p:tag name="KSO_WM_UNIT_LAYERLEVEL" val="1_1_1"/>
  <p:tag name="KSO_WM_TAG_VERSION" val="3.0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8371_1*l_h_a*1_3_1"/>
  <p:tag name="KSO_WM_TEMPLATE_CATEGORY" val="diagram"/>
  <p:tag name="KSO_WM_TEMPLATE_INDEX" val="20238371"/>
  <p:tag name="KSO_WM_UNIT_LAYERLEVEL" val="1_1_1"/>
  <p:tag name="KSO_WM_TAG_VERSION" val="3.0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DIAGRAM_MAX_ITEMCNT" val="6"/>
  <p:tag name="KSO_WM_DIAGRAM_MIN_ITEMCNT" val="6"/>
  <p:tag name="KSO_WM_DIAGRAM_VIRTUALLY_FRAME" val="{&quot;height&quot;:365.4390944016824,&quot;left&quot;:54.75,&quot;top&quot;:130.57700787401578,&quot;width&quot;:851.131338582677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8371_1*l_h_a*1_3_1"/>
  <p:tag name="KSO_WM_TEMPLATE_CATEGORY" val="diagram"/>
  <p:tag name="KSO_WM_TEMPLATE_INDEX" val="20238371"/>
  <p:tag name="KSO_WM_UNIT_LAYERLEVEL" val="1_1_1"/>
  <p:tag name="KSO_WM_TAG_VERSION" val="3.0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picTxt"/>
  <p:tag name="KSO_WM_SLIDE_SIZE" val="851.107*361.093"/>
  <p:tag name="KSO_WM_SLIDE_POSITION" val="54.75*134.907"/>
  <p:tag name="KSO_WM_TEMPLATE_INDEX" val="20238363"/>
  <p:tag name="KSO_WM_TEMPLATE_SUBCATEGORY" val="0"/>
  <p:tag name="KSO_WM_SLIDE_INDEX" val="1"/>
  <p:tag name="KSO_WM_TAG_VERSION" val="3.0"/>
  <p:tag name="KSO_WM_SLIDE_ID" val="custom20238363_1"/>
  <p:tag name="KSO_WM_SLIDE_ITEM_CNT" val="6"/>
  <p:tag name="KSO_WM_SPECIAL_SOURCE" val="bdnull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253"/>
  <p:tag name="KSO_WM_UNIT_ID" val="custom20238253_1*a*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VALUE" val="1904*179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8253_1*d*1"/>
  <p:tag name="KSO_WM_TEMPLATE_CATEGORY" val="custom"/>
  <p:tag name="KSO_WM_TEMPLATE_INDEX" val="20238253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</p:tagLst>
</file>

<file path=ppt/tags/tag146.xml><?xml version="1.0" encoding="utf-8"?>
<p:tagLst xmlns:p="http://schemas.openxmlformats.org/presentationml/2006/main">
  <p:tag name="KSO_WM_UNIT_TEXT_FILL_FORE_SCHEMECOLOR_INDEX_BRIGHTNESS" val="0.25"/>
  <p:tag name="KSO_WM_DIAGRAM_MAX_ITEMCNT" val="2"/>
  <p:tag name="KSO_WM_DIAGRAM_MIN_ITEMCNT" val="1"/>
  <p:tag name="KSO_WM_DIAGRAM_VIRTUALLY_FRAME" val="{&quot;height&quot;:247.8435813074788,&quot;left&quot;:503.6,&quot;top&quot;:206.72527559055115,&quot;width&quot;:398.425590551181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28_1*l_h_f*1_1_1"/>
  <p:tag name="KSO_WM_TEMPLATE_CATEGORY" val="diagram"/>
  <p:tag name="KSO_WM_TEMPLATE_INDEX" val="20237928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TEXT_FILL_FORE_SCHEMECOLOR_INDEX_BRIGHTNESS" val="0.25"/>
  <p:tag name="KSO_WM_DIAGRAM_MAX_ITEMCNT" val="2"/>
  <p:tag name="KSO_WM_DIAGRAM_MIN_ITEMCNT" val="1"/>
  <p:tag name="KSO_WM_DIAGRAM_VIRTUALLY_FRAME" val="{&quot;height&quot;:247.8435813074788,&quot;left&quot;:505.1,&quot;top&quot;:206.72527559055115,&quot;width&quot;:396.925590551181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28_1*l_h_f*1_1_1"/>
  <p:tag name="KSO_WM_TEMPLATE_CATEGORY" val="diagram"/>
  <p:tag name="KSO_WM_TEMPLATE_INDEX" val="20237928"/>
  <p:tag name="KSO_WM_UNIT_LAYERLEVEL" val="1_1_1"/>
  <p:tag name="KSO_WM_TAG_VERSION" val="3.0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TEXT_FILL_FORE_SCHEMECOLOR_INDEX_BRIGHTNESS" val="0.25"/>
  <p:tag name="KSO_WM_DIAGRAM_MAX_ITEMCNT" val="2"/>
  <p:tag name="KSO_WM_DIAGRAM_MIN_ITEMCNT" val="1"/>
  <p:tag name="KSO_WM_DIAGRAM_VIRTUALLY_FRAME" val="{&quot;height&quot;:247.8435813074788,&quot;left&quot;:505.1,&quot;top&quot;:206.72527559055115,&quot;width&quot;:396.925590551181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28_1*l_h_f*1_1_1"/>
  <p:tag name="KSO_WM_TEMPLATE_CATEGORY" val="diagram"/>
  <p:tag name="KSO_WM_TEMPLATE_INDEX" val="20237928"/>
  <p:tag name="KSO_WM_UNIT_LAYERLEVEL" val="1_1_1"/>
  <p:tag name="KSO_WM_TAG_VERSION" val="3.0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TEXT_FILL_FORE_SCHEMECOLOR_INDEX_BRIGHTNESS" val="0.25"/>
  <p:tag name="KSO_WM_DIAGRAM_MAX_ITEMCNT" val="2"/>
  <p:tag name="KSO_WM_DIAGRAM_MIN_ITEMCNT" val="1"/>
  <p:tag name="KSO_WM_DIAGRAM_VIRTUALLY_FRAME" val="{&quot;height&quot;:247.8435813074788,&quot;left&quot;:505.1,&quot;top&quot;:206.72527559055115,&quot;width&quot;:396.925590551181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28_1*l_h_f*1_1_1"/>
  <p:tag name="KSO_WM_TEMPLATE_CATEGORY" val="diagram"/>
  <p:tag name="KSO_WM_TEMPLATE_INDEX" val="20237928"/>
  <p:tag name="KSO_WM_UNIT_LAYERLEVEL" val="1_1_1"/>
  <p:tag name="KSO_WM_TAG_VERSION" val="3.0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50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96.85*189.818"/>
  <p:tag name="KSO_WM_SLIDE_POSITION" val="505.125*263.97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53"/>
  <p:tag name="KSO_WM_TEMPLATE_SUBCATEGORY" val="0"/>
  <p:tag name="KSO_WM_SLIDE_INDEX" val="1"/>
  <p:tag name="KSO_WM_TAG_VERSION" val="3.0"/>
  <p:tag name="KSO_WM_SLIDE_ID" val="custom20238253_1"/>
  <p:tag name="KSO_WM_SLIDE_ITEM_CNT" val="1"/>
</p:tagLst>
</file>

<file path=ppt/tags/tag15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144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44"/>
  <p:tag name="KSO_WM_TEMPLATE_CATEGORY" val="custom"/>
  <p:tag name="KSO_WM_UNIT_ISCONTENTSTITLE" val="0"/>
  <p:tag name="KSO_WM_UNIT_VALUE" val="16"/>
  <p:tag name="KSO_WM_UNIT_PRESET_TEXT" val="Your title here"/>
</p:tagLst>
</file>

<file path=ppt/tags/tag152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144"/>
  <p:tag name="KSO_WM_TEMPLATE_CATEGORY" val="custom"/>
  <p:tag name="KSO_WM_SLIDE_INDEX" val="7"/>
  <p:tag name="KSO_WM_SLIDE_ID" val="custom20238144_7"/>
  <p:tag name="KSO_WM_TEMPLATE_MASTER_TYPE" val="0"/>
  <p:tag name="KSO_WM_SLIDE_LAYOUT" val="a_b_e"/>
  <p:tag name="KSO_WM_SLIDE_LAYOUT_CNT" val="1_1_1"/>
  <p:tag name="KSO_WM_SPECIAL_SOURCE" val="bdnull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38144"/>
</p:tagLst>
</file>

<file path=ppt/tags/tag15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144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44"/>
  <p:tag name="KSO_WM_TEMPLATE_CATEGORY" val="custom"/>
  <p:tag name="KSO_WM_UNIT_ISCONTENTSTITLE" val="0"/>
  <p:tag name="KSO_WM_UNIT_VALUE" val="16"/>
  <p:tag name="KSO_WM_UNIT_PRESET_TEXT" val="Your title here"/>
</p:tagLst>
</file>

<file path=ppt/tags/tag155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144"/>
  <p:tag name="KSO_WM_TEMPLATE_CATEGORY" val="custom"/>
  <p:tag name="KSO_WM_SLIDE_INDEX" val="7"/>
  <p:tag name="KSO_WM_SLIDE_ID" val="custom20238144_7"/>
  <p:tag name="KSO_WM_TEMPLATE_MASTER_TYPE" val="0"/>
  <p:tag name="KSO_WM_SLIDE_LAYOUT" val="a_b_e"/>
  <p:tag name="KSO_WM_SLIDE_LAYOUT_CNT" val="1_1_1"/>
  <p:tag name="KSO_WM_SPECIAL_SOURCE" val="bdnull"/>
</p:tagLst>
</file>

<file path=ppt/tags/tag15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144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44"/>
  <p:tag name="KSO_WM_TEMPLATE_CATEGORY" val="custom"/>
  <p:tag name="KSO_WM_UNIT_ISCONTENTSTITLE" val="0"/>
  <p:tag name="KSO_WM_UNIT_PRESET_TEXT" val="THANKS"/>
</p:tagLst>
</file>

<file path=ppt/tags/tag157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8144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44"/>
  <p:tag name="KSO_WM_TEMPLATE_CATEGORY" val="custom"/>
  <p:tag name="KSO_WM_UNIT_VALUE" val="11"/>
  <p:tag name="KSO_WM_UNIT_PRESET_TEXT" val="Name"/>
</p:tagLst>
</file>

<file path=ppt/tags/tag158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144"/>
  <p:tag name="KSO_WM_TEMPLATE_CATEGORY" val="custom"/>
  <p:tag name="KSO_WM_SLIDE_INDEX" val="9"/>
  <p:tag name="KSO_WM_SLIDE_ID" val="custom20238144_9"/>
  <p:tag name="KSO_WM_TEMPLATE_MASTER_TYPE" val="0"/>
  <p:tag name="KSO_WM_SLIDE_LAYOUT" val="a_f"/>
  <p:tag name="KSO_WM_SLIDE_LAYOUT_CNT" val="1_1"/>
  <p:tag name="KSO_WM_SPECIAL_SOURCE" val="bdnull"/>
</p:tagLst>
</file>

<file path=ppt/tags/tag16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40"/>
</p:tagLst>
</file>

<file path=ppt/tags/tag17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2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38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5"/>
</p:tagLst>
</file>

<file path=ppt/tags/tag39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8"/>
</p:tagLst>
</file>

<file path=ppt/tags/tag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</p:tagLst>
</file>

<file path=ppt/tags/tag44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0"/>
</p:tagLst>
</file>

<file path=ppt/tags/tag45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0"/>
</p:tagLst>
</file>

<file path=ppt/tags/tag46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51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VALUE" val="162"/>
</p:tagLst>
</file>

<file path=ppt/tags/tag52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53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VALUE" val="162"/>
</p:tagLst>
</file>

<file path=ppt/tags/tag54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8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408"/>
</p:tagLst>
</file>

<file path=ppt/tags/tag65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69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7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81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90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144"/>
</p:tagLst>
</file>

<file path=ppt/tags/tag9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8144"/>
</p:tagLst>
</file>

<file path=ppt/tags/tag9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TEMPLATE_THUMBS_INDEX" val="1、9"/>
  <p:tag name="KSO_WM_TEMPLATE_SUBCATEGORY" val="29"/>
  <p:tag name="KSO_WM_TEMPLATE_COLOR_TYPE" val="0"/>
  <p:tag name="KSO_WM_TAG_VERSION" val="3.0"/>
  <p:tag name="KSO_WM_BEAUTIFY_FLAG" val="#wm#"/>
  <p:tag name="KSO_WM_TEMPLATE_INDEX" val="20238144"/>
  <p:tag name="KSO_WM_TEMPLATE_CATEGORY" val="custom"/>
  <p:tag name="KSO_WM_TEMPLATE_MASTER_TYPE" val="0"/>
  <p:tag name="KSO_WM_SPECIAL_SOURCE" val="bdnull"/>
</p:tagLst>
</file>

<file path=ppt/tags/tag9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14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44"/>
  <p:tag name="KSO_WM_TEMPLATE_CATEGORY" val="custom"/>
  <p:tag name="KSO_WM_UNIT_ISCONTENTSTITLE" val="0"/>
  <p:tag name="KSO_WM_UNIT_VALUE" val="14"/>
  <p:tag name="KSO_WM_UNIT_PRESET_TEXT" val="The title goes here"/>
</p:tagLst>
</file>

<file path=ppt/tags/tag98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8144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44"/>
  <p:tag name="KSO_WM_TEMPLATE_CATEGORY" val="custom"/>
  <p:tag name="KSO_WM_UNIT_ISCONTENTSTITLE" val="0"/>
  <p:tag name="KSO_WM_UNIT_VALUE" val="38"/>
  <p:tag name="KSO_WM_UNIT_PRESET_TEXT" val="Add description"/>
</p:tagLst>
</file>

<file path=ppt/tags/tag99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8144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44"/>
  <p:tag name="KSO_WM_TEMPLATE_CATEGORY" val="custom"/>
  <p:tag name="KSO_WM_UNIT_VALUE" val="11"/>
  <p:tag name="KSO_WM_UNIT_PRESET_TEXT" val="Nam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00000419-5">
      <a:dk1>
        <a:srgbClr val="333333"/>
      </a:dk1>
      <a:lt1>
        <a:srgbClr val="FFFFFF"/>
      </a:lt1>
      <a:dk2>
        <a:srgbClr val="151515"/>
      </a:dk2>
      <a:lt2>
        <a:srgbClr val="EEEEFC"/>
      </a:lt2>
      <a:accent1>
        <a:srgbClr val="8486EC"/>
      </a:accent1>
      <a:accent2>
        <a:srgbClr val="6B6BD3"/>
      </a:accent2>
      <a:accent3>
        <a:srgbClr val="CAACF0"/>
      </a:accent3>
      <a:accent4>
        <a:srgbClr val="FEC059"/>
      </a:accent4>
      <a:accent5>
        <a:srgbClr val="FC8901"/>
      </a:accent5>
      <a:accent6>
        <a:srgbClr val="A3D362"/>
      </a:accent6>
      <a:hlink>
        <a:srgbClr val="304FFE"/>
      </a:hlink>
      <a:folHlink>
        <a:srgbClr val="492067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rmAutofit/>
      </a:bodyPr>
      <a:lstStyle>
        <a:defPPr>
          <a:lnSpc>
            <a:spcPct val="140000"/>
          </a:lnSpc>
          <a:defRPr lang="en-US" sz="24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</Words>
  <Application>WPS Presentation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江城圆体 400W</vt:lpstr>
      <vt:lpstr>Inter</vt:lpstr>
      <vt:lpstr>Inter Bold</vt:lpstr>
      <vt:lpstr>Segoe Print</vt:lpstr>
      <vt:lpstr>Microsoft YaHei</vt:lpstr>
      <vt:lpstr>Arial Unicode MS</vt:lpstr>
      <vt:lpstr>Calibri</vt:lpstr>
      <vt:lpstr>Calibri Light</vt:lpstr>
      <vt:lpstr>Office Theme</vt:lpstr>
      <vt:lpstr>1_Office Theme</vt:lpstr>
      <vt:lpstr>Stock Market Future Price Prediction</vt:lpstr>
      <vt:lpstr>Objective </vt:lpstr>
      <vt:lpstr>Key Areas</vt:lpstr>
      <vt:lpstr>Timeline for MVP( Minimum Viable Product)</vt:lpstr>
      <vt:lpstr>Key Performance Indicators (KPIs)</vt:lpstr>
      <vt:lpstr>Resource Requirements</vt:lpstr>
      <vt:lpstr>Conclusion</vt:lpstr>
      <vt:lpstr>Questions and Discussion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Future Price Prediction</dc:title>
  <dc:creator>hlakk</dc:creator>
  <cp:lastModifiedBy>hardik lakkad</cp:lastModifiedBy>
  <cp:revision>5</cp:revision>
  <dcterms:created xsi:type="dcterms:W3CDTF">2024-10-23T15:13:00Z</dcterms:created>
  <dcterms:modified xsi:type="dcterms:W3CDTF">2024-11-03T18:40:42Z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4881BF44EBB5430EA96042C0091F454D_13</vt:lpwstr>
  </property>
  <property fmtid="{D5CDD505-2E9C-101B-9397-08002B2CF9AE}" pid="3" name="KSOProductBuildVer">
    <vt:lpwstr>2057-12.2.0.18607</vt:lpwstr>
  </property>
</Properties>
</file>