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8" r:id="rId10"/>
    <p:sldId id="262" r:id="rId11"/>
    <p:sldId id="269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08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11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3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89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7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0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8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22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81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2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Internship Project Showcase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8" y="3531205"/>
            <a:ext cx="5618515" cy="977621"/>
          </a:xfrm>
        </p:spPr>
        <p:txBody>
          <a:bodyPr/>
          <a:lstStyle/>
          <a:p>
            <a:r>
              <a:t>By Hardik Linzara</a:t>
            </a:r>
          </a:p>
          <a:p>
            <a:r>
              <a:t>BCA (DS&amp;BDA) | Roll No: 23/SCA/BCA(DS&amp;BDA)/013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4: Weather Web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756EB-B0AC-2278-2074-E1C71AD5A164}"/>
              </a:ext>
            </a:extLst>
          </p:cNvPr>
          <p:cNvSpPr txBox="1"/>
          <p:nvPr/>
        </p:nvSpPr>
        <p:spPr>
          <a:xfrm>
            <a:off x="1443492" y="1957258"/>
            <a:ext cx="676070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Personal site with sections for skills, projects, contact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Fully responsive design with smooth navigation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Used to showcase internship and academic work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451e0b3a-104f-4e0a-98fe-d9bf6ab411d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2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dirty="0"/>
              <a:t>HTML5, CSS3, JavaScript</a:t>
            </a:r>
          </a:p>
          <a:p>
            <a:pPr>
              <a:buClr>
                <a:schemeClr val="tx1"/>
              </a:buClr>
            </a:pPr>
            <a:r>
              <a:rPr dirty="0"/>
              <a:t>Responsive Design &amp; DOM Manipulation</a:t>
            </a:r>
          </a:p>
          <a:p>
            <a:pPr>
              <a:buClr>
                <a:schemeClr val="tx1"/>
              </a:buClr>
            </a:pPr>
            <a:r>
              <a:rPr dirty="0"/>
              <a:t>API Integration, UI/UX Development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Takeaways from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dirty="0"/>
              <a:t>Improved collaboration and time management</a:t>
            </a:r>
          </a:p>
          <a:p>
            <a:pPr>
              <a:buClr>
                <a:schemeClr val="tx1"/>
              </a:buClr>
            </a:pPr>
            <a:r>
              <a:rPr dirty="0"/>
              <a:t>Real-world project execution and problem-solving</a:t>
            </a:r>
          </a:p>
          <a:p>
            <a:pPr>
              <a:buClr>
                <a:schemeClr val="tx1"/>
              </a:buClr>
            </a:pPr>
            <a:r>
              <a:rPr dirty="0"/>
              <a:t>Confidence in developing deployable web solutions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Aspirations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dirty="0"/>
              <a:t>Learn advanced frameworks like React &amp; Node.js</a:t>
            </a:r>
          </a:p>
          <a:p>
            <a:pPr>
              <a:buClr>
                <a:schemeClr val="tx1"/>
              </a:buClr>
            </a:pPr>
            <a:r>
              <a:rPr dirty="0"/>
              <a:t>Enhance UI dynamics with animation libraries</a:t>
            </a:r>
          </a:p>
          <a:p>
            <a:pPr>
              <a:buClr>
                <a:schemeClr val="tx1"/>
              </a:buClr>
            </a:pPr>
            <a:r>
              <a:rPr dirty="0"/>
              <a:t>Contribute to open source and build scalable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Prodigy Infotech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dirty="0"/>
              <a:t>Innovative organization for tech education</a:t>
            </a:r>
          </a:p>
          <a:p>
            <a:pPr>
              <a:buClr>
                <a:schemeClr val="tx1"/>
              </a:buClr>
            </a:pPr>
            <a:r>
              <a:rPr dirty="0"/>
              <a:t>Hands-on internships in Web Dev, AI, Data Science, and Cybersecurity</a:t>
            </a:r>
          </a:p>
          <a:p>
            <a:pPr>
              <a:buClr>
                <a:schemeClr val="tx1"/>
              </a:buClr>
            </a:pPr>
            <a:r>
              <a:rPr dirty="0"/>
              <a:t>Focus on real-world projects and mentorship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Internship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dirty="0"/>
              <a:t>Apply classroom knowledge to real-world scenarios</a:t>
            </a:r>
          </a:p>
          <a:p>
            <a:pPr>
              <a:buClr>
                <a:schemeClr val="tx1"/>
              </a:buClr>
            </a:pPr>
            <a:r>
              <a:rPr dirty="0"/>
              <a:t>Build responsive, interactive web applications</a:t>
            </a:r>
          </a:p>
          <a:p>
            <a:pPr>
              <a:buClr>
                <a:schemeClr val="tx1"/>
              </a:buClr>
            </a:pPr>
            <a:r>
              <a:rPr dirty="0"/>
              <a:t>Gain experience in front-end technologies (HTML, CSS, JS)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1: Responsive Landing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B0E13-4654-F362-C7E9-1D0CA2B1EE40}"/>
              </a:ext>
            </a:extLst>
          </p:cNvPr>
          <p:cNvSpPr txBox="1"/>
          <p:nvPr/>
        </p:nvSpPr>
        <p:spPr>
          <a:xfrm>
            <a:off x="1443490" y="1864925"/>
            <a:ext cx="707185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Fixed navigation bar with hover and scroll effects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Tech Used: HTML5, CSS3, 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Key Skills: DOM manipulation, responsive design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fbf9494-1ff4-4151-85f3-ae6a1d5be7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2: Tic-Tac-Toe Game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31634-C27B-9439-5500-3D48812AB6BD}"/>
              </a:ext>
            </a:extLst>
          </p:cNvPr>
          <p:cNvSpPr txBox="1"/>
          <p:nvPr/>
        </p:nvSpPr>
        <p:spPr>
          <a:xfrm>
            <a:off x="1278390" y="1883441"/>
            <a:ext cx="707821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Browser-based stopwatch with lap, pause, reset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Tech Used: HTML, CSS, 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Key Skills: set Interval, event handling, UI responsiveness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9eb87735-c1d7-4285-9c39-3d9899c635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7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3: Personal Portfolio Website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514503-C69A-1D28-7362-BECC4B48D557}"/>
              </a:ext>
            </a:extLst>
          </p:cNvPr>
          <p:cNvSpPr txBox="1"/>
          <p:nvPr/>
        </p:nvSpPr>
        <p:spPr>
          <a:xfrm>
            <a:off x="1443490" y="1894941"/>
            <a:ext cx="684775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2-player interactive game on a 3x3 grid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Tech Used: HTML5, CSS3, JavaScript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Key Skills: game logic, DOM interaction, win detection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c63a3e7-bc22-4a83-a1be-3effdd4590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99307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58</TotalTime>
  <Words>269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Internship Project Showcase</vt:lpstr>
      <vt:lpstr>About Prodigy Infotech</vt:lpstr>
      <vt:lpstr>Internship Objective</vt:lpstr>
      <vt:lpstr>Project 1: Responsive Landing Page</vt:lpstr>
      <vt:lpstr>PowerPoint Presentation</vt:lpstr>
      <vt:lpstr>Project 2: Tic-Tac-Toe Game</vt:lpstr>
      <vt:lpstr>PowerPoint Presentation</vt:lpstr>
      <vt:lpstr>Project 3: Personal Portfolio Website</vt:lpstr>
      <vt:lpstr>PowerPoint Presentation</vt:lpstr>
      <vt:lpstr>Project 4: Weather Web Application</vt:lpstr>
      <vt:lpstr>PowerPoint Presentation</vt:lpstr>
      <vt:lpstr>Skills &amp; Technologies Used</vt:lpstr>
      <vt:lpstr>Takeaways from Internship</vt:lpstr>
      <vt:lpstr>Future Aspirations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hardik linzara</dc:creator>
  <cp:keywords/>
  <dc:description>generated using python-pptx</dc:description>
  <cp:lastModifiedBy>hardik linzara</cp:lastModifiedBy>
  <cp:revision>4</cp:revision>
  <dcterms:created xsi:type="dcterms:W3CDTF">2013-01-27T09:14:16Z</dcterms:created>
  <dcterms:modified xsi:type="dcterms:W3CDTF">2025-07-18T18:22:32Z</dcterms:modified>
  <cp:category/>
</cp:coreProperties>
</file>