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72" r:id="rId1"/>
  </p:sldMasterIdLst>
  <p:notesMasterIdLst>
    <p:notesMasterId r:id="rId2"/>
  </p:notesMasterIdLst>
  <p:sldIdLst>
    <p:sldId id="313" r:id="rId3"/>
    <p:sldId id="314" r:id="rId4"/>
    <p:sldId id="315" r:id="rId5"/>
    <p:sldId id="316" r:id="rId6"/>
    <p:sldId id="317" r:id="rId7"/>
    <p:sldId id="318" r:id="rId8"/>
    <p:sldId id="319" r:id="rId9"/>
    <p:sldId id="320" r:id="rId10"/>
    <p:sldId id="321" r:id="rId11"/>
    <p:sldId id="322" r:id="rId12"/>
    <p:sldId id="324" r:id="rId13"/>
    <p:sldId id="325"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73" r:id="rId1"/>
    <p:sldLayoutId id="2147483674" r:id="rId2"/>
    <p:sldLayoutId id="2147483675" r:id="rId3"/>
    <p:sldLayoutId id="2147483676" r:id="rId4"/>
    <p:sldLayoutId id="2147483677"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altLang="en-GB" dirty="0" sz="2400" lang="en-US"/>
              <a:t> </a:t>
            </a:r>
            <a:r>
              <a:rPr altLang="en-GB" dirty="0" sz="2400" lang="en-US"/>
              <a:t>m</a:t>
            </a:r>
            <a:r>
              <a:rPr altLang="en-GB" dirty="0" sz="2400" lang="en-US"/>
              <a:t>o</a:t>
            </a:r>
            <a:r>
              <a:rPr altLang="en-GB" dirty="0" sz="2400" lang="en-US"/>
              <a:t>n</a:t>
            </a:r>
            <a:r>
              <a:rPr altLang="en-GB" dirty="0" sz="2400" lang="en-US"/>
              <a:t>i</a:t>
            </a:r>
            <a:r>
              <a:rPr altLang="en-GB" dirty="0" sz="2400" lang="en-US"/>
              <a:t>s</a:t>
            </a:r>
            <a:r>
              <a:rPr altLang="en-GB" dirty="0" sz="2400" lang="en-US"/>
              <a:t>h</a:t>
            </a:r>
            <a:r>
              <a:rPr altLang="en-GB" dirty="0" sz="2400" lang="en-US"/>
              <a:t>.</a:t>
            </a:r>
            <a:r>
              <a:rPr altLang="en-GB" dirty="0" sz="2400" lang="en-US"/>
              <a:t> </a:t>
            </a:r>
            <a:r>
              <a:rPr altLang="en-GB" dirty="0" sz="2400" lang="en-US"/>
              <a:t>M</a:t>
            </a:r>
            <a:endParaRPr dirty="0" sz="2800" lang="en-US"/>
          </a:p>
          <a:p>
            <a:r>
              <a:rPr dirty="0" sz="2400" lang="en-US"/>
              <a:t>REGISTER NO:</a:t>
            </a:r>
            <a:r>
              <a:rPr dirty="0" sz="2400" lang="en-US"/>
              <a:t>3</a:t>
            </a:r>
            <a:r>
              <a:rPr dirty="0" sz="2400" lang="en-US"/>
              <a:t>1</a:t>
            </a:r>
            <a:r>
              <a:rPr dirty="0" sz="2400" lang="en-US"/>
              <a:t>2</a:t>
            </a:r>
            <a:r>
              <a:rPr dirty="0" sz="2400" lang="en-US"/>
              <a:t>2</a:t>
            </a:r>
            <a:r>
              <a:rPr dirty="0" sz="2400" lang="en-US"/>
              <a:t>1</a:t>
            </a:r>
            <a:r>
              <a:rPr dirty="0" sz="2400" lang="en-US"/>
              <a:t>2</a:t>
            </a:r>
            <a:r>
              <a:rPr dirty="0" sz="2400" lang="en-US"/>
              <a:t>4</a:t>
            </a:r>
            <a:r>
              <a:rPr dirty="0" sz="2400" lang="en-US"/>
              <a:t>3</a:t>
            </a:r>
            <a:r>
              <a:rPr dirty="0" sz="2400" lang="en-US"/>
              <a:t>0</a:t>
            </a:r>
            <a:endParaRPr sz="2800"/>
          </a:p>
          <a:p>
            <a:r>
              <a:rPr dirty="0" sz="2400" lang="en-US"/>
              <a:t>DEPARTMENT:</a:t>
            </a:r>
            <a:r>
              <a:rPr dirty="0" sz="2400" lang="en-IN"/>
              <a:t> (B.COM GENERAL)</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2024-03-27T19:07:22Z</dcterms:created>
  <dcterms:modified xsi:type="dcterms:W3CDTF">2024-09-11T06:19:28Z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56b20d3bda9c4e958bbbbb8b006e39eb</vt:lpwstr>
  </property>
</Properties>
</file>