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b5474e540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b5474e540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5474e540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5474e540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5474e540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5474e540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b5474e540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b5474e540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5474e540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5474e540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f7e450b9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af7e450b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f7e450b9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f7e450b9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5474e540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5474e540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5474e540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5474e540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5474e540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5474e540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hyperlink" Target="https://docs.google.com/document/d/1geYxcjP62ErmeSMfg97j5a_0EFHudwVhwd53q13BE24/ed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55" name="Google Shape;55;p13"/>
          <p:cNvPicPr preferRelativeResize="0"/>
          <p:nvPr/>
        </p:nvPicPr>
        <p:blipFill>
          <a:blip r:embed="rId4">
            <a:alphaModFix/>
          </a:blip>
          <a:stretch>
            <a:fillRect/>
          </a:stretch>
        </p:blipFill>
        <p:spPr>
          <a:xfrm>
            <a:off x="480100" y="1672066"/>
            <a:ext cx="1799350" cy="1799350"/>
          </a:xfrm>
          <a:prstGeom prst="rect">
            <a:avLst/>
          </a:prstGeom>
          <a:noFill/>
          <a:ln>
            <a:noFill/>
          </a:ln>
        </p:spPr>
      </p:pic>
      <p:sp>
        <p:nvSpPr>
          <p:cNvPr id="56" name="Google Shape;56;p13"/>
          <p:cNvSpPr txBox="1"/>
          <p:nvPr/>
        </p:nvSpPr>
        <p:spPr>
          <a:xfrm>
            <a:off x="2536400" y="1646247"/>
            <a:ext cx="5719500" cy="226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300">
                <a:solidFill>
                  <a:srgbClr val="FFFFFF"/>
                </a:solidFill>
              </a:rPr>
              <a:t>Progress Report: 2</a:t>
            </a:r>
            <a:endParaRPr sz="4300">
              <a:solidFill>
                <a:srgbClr val="FFFFFF"/>
              </a:solidFill>
            </a:endParaRPr>
          </a:p>
          <a:p>
            <a:pPr indent="0" lvl="0" marL="0" rtl="0" algn="ctr">
              <a:spcBef>
                <a:spcPts val="0"/>
              </a:spcBef>
              <a:spcAft>
                <a:spcPts val="0"/>
              </a:spcAft>
              <a:buNone/>
            </a:pPr>
            <a:r>
              <a:rPr lang="en" sz="3300">
                <a:solidFill>
                  <a:srgbClr val="FFFFFF"/>
                </a:solidFill>
              </a:rPr>
              <a:t>Team Charlie </a:t>
            </a:r>
            <a:endParaRPr sz="3300">
              <a:solidFill>
                <a:srgbClr val="FFFFFF"/>
              </a:solidFill>
            </a:endParaRPr>
          </a:p>
          <a:p>
            <a:pPr indent="0" lvl="0" marL="0" rtl="0" algn="ctr">
              <a:lnSpc>
                <a:spcPct val="115000"/>
              </a:lnSpc>
              <a:spcBef>
                <a:spcPts val="0"/>
              </a:spcBef>
              <a:spcAft>
                <a:spcPts val="0"/>
              </a:spcAft>
              <a:buNone/>
            </a:pPr>
            <a:r>
              <a:rPr lang="en" sz="1800">
                <a:solidFill>
                  <a:srgbClr val="FFFFFF"/>
                </a:solidFill>
              </a:rPr>
              <a:t>Aakansha Bhatt, Anshu Paudyal, Ingmar Diaz, Michael Foster, Raunaq Chopra, Yang Ye</a:t>
            </a:r>
            <a:endParaRPr sz="1800">
              <a:solidFill>
                <a:srgbClr val="FFFFFF"/>
              </a:solidFill>
            </a:endParaRPr>
          </a:p>
          <a:p>
            <a:pPr indent="0" lvl="0" marL="0" rtl="0" algn="ctr">
              <a:lnSpc>
                <a:spcPct val="115000"/>
              </a:lnSpc>
              <a:spcBef>
                <a:spcPts val="0"/>
              </a:spcBef>
              <a:spcAft>
                <a:spcPts val="0"/>
              </a:spcAft>
              <a:buClr>
                <a:schemeClr val="dk1"/>
              </a:buClr>
              <a:buSzPts val="1100"/>
              <a:buFont typeface="Arial"/>
              <a:buNone/>
            </a:pPr>
            <a:r>
              <a:rPr lang="en" sz="1800">
                <a:solidFill>
                  <a:srgbClr val="FFFFFF"/>
                </a:solidFill>
              </a:rPr>
              <a:t>14th January 2021</a:t>
            </a:r>
            <a:endParaRPr sz="18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2"/>
          <p:cNvPicPr preferRelativeResize="0"/>
          <p:nvPr/>
        </p:nvPicPr>
        <p:blipFill>
          <a:blip r:embed="rId3">
            <a:alphaModFix/>
          </a:blip>
          <a:stretch>
            <a:fillRect/>
          </a:stretch>
        </p:blipFill>
        <p:spPr>
          <a:xfrm>
            <a:off x="0" y="0"/>
            <a:ext cx="9144000" cy="621425"/>
          </a:xfrm>
          <a:prstGeom prst="rect">
            <a:avLst/>
          </a:prstGeom>
          <a:noFill/>
          <a:ln>
            <a:noFill/>
          </a:ln>
        </p:spPr>
      </p:pic>
      <p:sp>
        <p:nvSpPr>
          <p:cNvPr id="123" name="Google Shape;123;p22"/>
          <p:cNvSpPr txBox="1"/>
          <p:nvPr/>
        </p:nvSpPr>
        <p:spPr>
          <a:xfrm>
            <a:off x="0" y="918150"/>
            <a:ext cx="90450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p>
          <a:p>
            <a:pPr indent="0" lvl="0" marL="0" rtl="0" algn="l">
              <a:spcBef>
                <a:spcPts val="0"/>
              </a:spcBef>
              <a:spcAft>
                <a:spcPts val="0"/>
              </a:spcAft>
              <a:buNone/>
            </a:pPr>
            <a:r>
              <a:rPr lang="en" sz="1600">
                <a:solidFill>
                  <a:schemeClr val="dk1"/>
                </a:solidFill>
              </a:rPr>
              <a:t>Hardware: &lt;Summarize this week's progress and milestones achieved, including team member(s) who contributed to the work. Outline next week's tasks and milestones, including team members who will contribute. You should include figures and use multiple slides if needed.&gt;</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Mechanical Design: &lt;same as above&gt;</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Firmware: &lt;same as above&gt;</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Software: &lt;same as above&gt;</a:t>
            </a:r>
            <a:endParaRPr sz="1600">
              <a:solidFill>
                <a:schemeClr val="dk1"/>
              </a:solidFill>
            </a:endParaRPr>
          </a:p>
        </p:txBody>
      </p:sp>
      <p:sp>
        <p:nvSpPr>
          <p:cNvPr id="124" name="Google Shape;124;p22"/>
          <p:cNvSpPr txBox="1"/>
          <p:nvPr/>
        </p:nvSpPr>
        <p:spPr>
          <a:xfrm>
            <a:off x="0" y="41313"/>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1C232"/>
                </a:solidFill>
              </a:rPr>
              <a:t>Yang Ye</a:t>
            </a:r>
            <a:r>
              <a:rPr b="1" lang="en" sz="2300">
                <a:solidFill>
                  <a:srgbClr val="F1C232"/>
                </a:solidFill>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3"/>
          <p:cNvPicPr preferRelativeResize="0"/>
          <p:nvPr/>
        </p:nvPicPr>
        <p:blipFill>
          <a:blip r:embed="rId3">
            <a:alphaModFix/>
          </a:blip>
          <a:stretch>
            <a:fillRect/>
          </a:stretch>
        </p:blipFill>
        <p:spPr>
          <a:xfrm>
            <a:off x="0" y="0"/>
            <a:ext cx="9144000" cy="621425"/>
          </a:xfrm>
          <a:prstGeom prst="rect">
            <a:avLst/>
          </a:prstGeom>
          <a:noFill/>
          <a:ln>
            <a:noFill/>
          </a:ln>
        </p:spPr>
      </p:pic>
      <p:sp>
        <p:nvSpPr>
          <p:cNvPr id="130" name="Google Shape;130;p23"/>
          <p:cNvSpPr txBox="1"/>
          <p:nvPr/>
        </p:nvSpPr>
        <p:spPr>
          <a:xfrm>
            <a:off x="86750" y="700550"/>
            <a:ext cx="89715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600">
                <a:solidFill>
                  <a:schemeClr val="dk1"/>
                </a:solidFill>
              </a:rPr>
              <a:t>Bill of Materials and Project Budget: Rover Truck and Solar Panels~~$87.42</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Project Schedule and Risk Assessment: </a:t>
            </a:r>
            <a:r>
              <a:rPr lang="en" sz="1100" u="sng">
                <a:solidFill>
                  <a:schemeClr val="hlink"/>
                </a:solidFill>
                <a:hlinkClick r:id="rId4"/>
              </a:rPr>
              <a:t>MILESTONES - Google Docs</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Report and Presentation: No date yet.</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Marketing and Video: No date yet.</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Tips:</a:t>
            </a:r>
            <a:endParaRPr>
              <a:solidFill>
                <a:schemeClr val="dk1"/>
              </a:solidFill>
            </a:endParaRPr>
          </a:p>
          <a:p>
            <a:pPr indent="0" lvl="0" marL="0" rtl="0" algn="l">
              <a:spcBef>
                <a:spcPts val="0"/>
              </a:spcBef>
              <a:spcAft>
                <a:spcPts val="0"/>
              </a:spcAft>
              <a:buClr>
                <a:schemeClr val="dk1"/>
              </a:buClr>
              <a:buSzPts val="1100"/>
              <a:buFont typeface="Arial"/>
              <a:buNone/>
            </a:pPr>
            <a:br>
              <a:rPr lang="en">
                <a:solidFill>
                  <a:schemeClr val="dk1"/>
                </a:solidFill>
              </a:rPr>
            </a:br>
            <a:r>
              <a:rPr lang="en">
                <a:solidFill>
                  <a:schemeClr val="dk1"/>
                </a:solidFill>
              </a:rPr>
              <a:t>1. Be sure to identify tasks and contributions of each team member.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 Use pictures as much as possible for effective communication.</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0" y="0"/>
            <a:ext cx="9144000" cy="621425"/>
          </a:xfrm>
          <a:prstGeom prst="rect">
            <a:avLst/>
          </a:prstGeom>
          <a:noFill/>
          <a:ln>
            <a:noFill/>
          </a:ln>
        </p:spPr>
      </p:pic>
      <p:sp>
        <p:nvSpPr>
          <p:cNvPr id="62" name="Google Shape;62;p14"/>
          <p:cNvSpPr txBox="1"/>
          <p:nvPr/>
        </p:nvSpPr>
        <p:spPr>
          <a:xfrm>
            <a:off x="0" y="918150"/>
            <a:ext cx="90450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We explain the work done </a:t>
            </a:r>
            <a:r>
              <a:rPr lang="en" sz="1800">
                <a:solidFill>
                  <a:schemeClr val="dk1"/>
                </a:solidFill>
              </a:rPr>
              <a:t>together as a team:</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We finalized the hardware we want to purchase. </a:t>
            </a:r>
            <a:endParaRPr sz="1800">
              <a:solidFill>
                <a:schemeClr val="dk1"/>
              </a:solidFill>
            </a:endParaRPr>
          </a:p>
          <a:p>
            <a:pPr indent="0" lvl="0" marL="0" rtl="0" algn="l">
              <a:spcBef>
                <a:spcPts val="0"/>
              </a:spcBef>
              <a:spcAft>
                <a:spcPts val="0"/>
              </a:spcAft>
              <a:buNone/>
            </a:pPr>
            <a:r>
              <a:rPr lang="en" sz="1800">
                <a:solidFill>
                  <a:schemeClr val="dk1"/>
                </a:solidFill>
              </a:rPr>
              <a:t>Worked on setting up the milestones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  </a:t>
            </a:r>
            <a:endParaRPr sz="1600">
              <a:solidFill>
                <a:schemeClr val="dk1"/>
              </a:solidFill>
            </a:endParaRPr>
          </a:p>
        </p:txBody>
      </p:sp>
      <p:sp>
        <p:nvSpPr>
          <p:cNvPr id="63" name="Google Shape;63;p14"/>
          <p:cNvSpPr txBox="1"/>
          <p:nvPr/>
        </p:nvSpPr>
        <p:spPr>
          <a:xfrm>
            <a:off x="1723350" y="113513"/>
            <a:ext cx="56973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2100">
                <a:solidFill>
                  <a:srgbClr val="F1C232"/>
                </a:solidFill>
              </a:rPr>
              <a:t>Teamwork via zoom </a:t>
            </a:r>
            <a:endParaRPr b="1" sz="1700">
              <a:solidFill>
                <a:srgbClr val="F1C23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0" y="0"/>
            <a:ext cx="9144000" cy="621425"/>
          </a:xfrm>
          <a:prstGeom prst="rect">
            <a:avLst/>
          </a:prstGeom>
          <a:noFill/>
          <a:ln>
            <a:noFill/>
          </a:ln>
        </p:spPr>
      </p:pic>
      <p:sp>
        <p:nvSpPr>
          <p:cNvPr id="69" name="Google Shape;69;p15"/>
          <p:cNvSpPr txBox="1"/>
          <p:nvPr/>
        </p:nvSpPr>
        <p:spPr>
          <a:xfrm>
            <a:off x="0" y="918150"/>
            <a:ext cx="9045000" cy="36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600">
                <a:solidFill>
                  <a:schemeClr val="dk1"/>
                </a:solidFill>
              </a:rPr>
              <a:t>Hardware: I have been trying to research about the charging and discharging of the capacitor and plan on working with Anshu in the same. I am also going to work on displaying the speed of the rover by constructing the speedometer (most probably by using the accelerometer).</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Mechanical Design: I have been talking to my team members about the materials we will be ordering and using for making our project. I will be continuing discussions with my team members about the same.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Firmware: &lt;same as above&gt;</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Software: I will try to figure out the code for extracting accelerometer data and speed from last quarter’s lab activities. </a:t>
            </a:r>
            <a:endParaRPr sz="1600">
              <a:solidFill>
                <a:schemeClr val="dk1"/>
              </a:solidFill>
            </a:endParaRPr>
          </a:p>
        </p:txBody>
      </p:sp>
      <p:sp>
        <p:nvSpPr>
          <p:cNvPr id="70" name="Google Shape;70;p15"/>
          <p:cNvSpPr txBox="1"/>
          <p:nvPr/>
        </p:nvSpPr>
        <p:spPr>
          <a:xfrm>
            <a:off x="49450" y="41313"/>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1C232"/>
                </a:solidFill>
              </a:rPr>
              <a:t>Aakansha Bhatt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0" y="0"/>
            <a:ext cx="9144000" cy="621425"/>
          </a:xfrm>
          <a:prstGeom prst="rect">
            <a:avLst/>
          </a:prstGeom>
          <a:noFill/>
          <a:ln>
            <a:noFill/>
          </a:ln>
        </p:spPr>
      </p:pic>
      <p:sp>
        <p:nvSpPr>
          <p:cNvPr id="76" name="Google Shape;76;p16"/>
          <p:cNvSpPr txBox="1"/>
          <p:nvPr/>
        </p:nvSpPr>
        <p:spPr>
          <a:xfrm>
            <a:off x="0" y="621425"/>
            <a:ext cx="91440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This week</a:t>
            </a: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Hardware</a:t>
            </a:r>
            <a:r>
              <a:rPr lang="en">
                <a:solidFill>
                  <a:schemeClr val="dk1"/>
                </a:solidFill>
              </a:rPr>
              <a:t>: I have been spending time on doing the power analysis for the solar fuel gauge system, this </a:t>
            </a:r>
            <a:r>
              <a:rPr lang="en">
                <a:solidFill>
                  <a:schemeClr val="dk1"/>
                </a:solidFill>
              </a:rPr>
              <a:t>includes</a:t>
            </a:r>
            <a:r>
              <a:rPr lang="en">
                <a:solidFill>
                  <a:schemeClr val="dk1"/>
                </a:solidFill>
              </a:rPr>
              <a:t> figuring out the charging and discharging time of the capacitor. This will allow us to figure out the capacitance value of the capacitor to use for the project, and also the rover run time.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Mechanical Design: </a:t>
            </a:r>
            <a:r>
              <a:rPr lang="en">
                <a:solidFill>
                  <a:schemeClr val="dk1"/>
                </a:solidFill>
              </a:rPr>
              <a:t>Helped Ingmar and Raun on finding the datasheets for the needed parts to start on the Altium Design of the pcb for the whole system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Firmware: </a:t>
            </a:r>
            <a:r>
              <a:rPr lang="en">
                <a:solidFill>
                  <a:schemeClr val="dk1"/>
                </a:solidFill>
              </a:rPr>
              <a:t>Working on the flowchart for whole system, completed the flowchart for the fuel gauge , but researching on finalizing the firmware systems. </a:t>
            </a:r>
            <a:endParaRPr>
              <a:solidFill>
                <a:schemeClr val="dk1"/>
              </a:solidFill>
            </a:endParaRPr>
          </a:p>
          <a:p>
            <a:pPr indent="0" lvl="0" marL="0" rtl="0" algn="l">
              <a:spcBef>
                <a:spcPts val="0"/>
              </a:spcBef>
              <a:spcAft>
                <a:spcPts val="0"/>
              </a:spcAft>
              <a:buNone/>
            </a:pPr>
            <a:r>
              <a:rPr lang="en">
                <a:solidFill>
                  <a:schemeClr val="dk1"/>
                </a:solidFill>
              </a:rPr>
              <a:t>Software: N/A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Transistor Switch can be uses (one is </a:t>
            </a:r>
            <a:endParaRPr b="1">
              <a:solidFill>
                <a:schemeClr val="dk1"/>
              </a:solidFill>
            </a:endParaRPr>
          </a:p>
          <a:p>
            <a:pPr indent="0" lvl="0" marL="0" rtl="0" algn="l">
              <a:spcBef>
                <a:spcPts val="0"/>
              </a:spcBef>
              <a:spcAft>
                <a:spcPts val="0"/>
              </a:spcAft>
              <a:buNone/>
            </a:pPr>
            <a:r>
              <a:rPr b="1" lang="en">
                <a:solidFill>
                  <a:schemeClr val="dk1"/>
                </a:solidFill>
              </a:rPr>
              <a:t>Off board relays </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More this week and </a:t>
            </a:r>
            <a:r>
              <a:rPr b="1" lang="en">
                <a:solidFill>
                  <a:schemeClr val="dk1"/>
                </a:solidFill>
              </a:rPr>
              <a:t>Next Week</a:t>
            </a:r>
            <a:endParaRPr b="1">
              <a:solidFill>
                <a:schemeClr val="dk1"/>
              </a:solidFill>
            </a:endParaRPr>
          </a:p>
          <a:p>
            <a:pPr indent="0" lvl="0" marL="0" rtl="0" algn="l">
              <a:spcBef>
                <a:spcPts val="0"/>
              </a:spcBef>
              <a:spcAft>
                <a:spcPts val="0"/>
              </a:spcAft>
              <a:buNone/>
            </a:pPr>
            <a:r>
              <a:rPr lang="en">
                <a:solidFill>
                  <a:schemeClr val="dk1"/>
                </a:solidFill>
              </a:rPr>
              <a:t>Complete the flowchart and the power analysis by end of this week working with Ingmar </a:t>
            </a:r>
            <a:endParaRPr>
              <a:solidFill>
                <a:schemeClr val="dk1"/>
              </a:solidFill>
            </a:endParaRPr>
          </a:p>
          <a:p>
            <a:pPr indent="0" lvl="0" marL="0" rtl="0" algn="l">
              <a:spcBef>
                <a:spcPts val="0"/>
              </a:spcBef>
              <a:spcAft>
                <a:spcPts val="0"/>
              </a:spcAft>
              <a:buNone/>
            </a:pPr>
            <a:r>
              <a:rPr lang="en">
                <a:solidFill>
                  <a:schemeClr val="dk1"/>
                </a:solidFill>
              </a:rPr>
              <a:t>Start building the rover over the weekend </a:t>
            </a:r>
            <a:endParaRPr>
              <a:solidFill>
                <a:schemeClr val="dk1"/>
              </a:solidFill>
            </a:endParaRPr>
          </a:p>
          <a:p>
            <a:pPr indent="0" lvl="0" marL="0" rtl="0" algn="l">
              <a:spcBef>
                <a:spcPts val="0"/>
              </a:spcBef>
              <a:spcAft>
                <a:spcPts val="0"/>
              </a:spcAft>
              <a:buNone/>
            </a:pPr>
            <a:r>
              <a:rPr lang="en">
                <a:solidFill>
                  <a:schemeClr val="dk1"/>
                </a:solidFill>
              </a:rPr>
              <a:t>Starting on solar Charging the capacitor and discharging using the rover beginning of the next week </a:t>
            </a:r>
            <a:endParaRPr>
              <a:solidFill>
                <a:schemeClr val="dk1"/>
              </a:solidFill>
            </a:endParaRPr>
          </a:p>
        </p:txBody>
      </p:sp>
      <p:sp>
        <p:nvSpPr>
          <p:cNvPr id="77" name="Google Shape;77;p16"/>
          <p:cNvSpPr txBox="1"/>
          <p:nvPr/>
        </p:nvSpPr>
        <p:spPr>
          <a:xfrm>
            <a:off x="118700" y="41313"/>
            <a:ext cx="2403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300">
                <a:solidFill>
                  <a:srgbClr val="F1C232"/>
                </a:solidFill>
              </a:rPr>
              <a:t>Anshu Paudyal </a:t>
            </a:r>
            <a:endParaRPr b="1" sz="1900">
              <a:solidFill>
                <a:srgbClr val="F1C23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0" y="0"/>
            <a:ext cx="9144000" cy="621425"/>
          </a:xfrm>
          <a:prstGeom prst="rect">
            <a:avLst/>
          </a:prstGeom>
          <a:noFill/>
          <a:ln>
            <a:noFill/>
          </a:ln>
        </p:spPr>
      </p:pic>
      <p:sp>
        <p:nvSpPr>
          <p:cNvPr id="83" name="Google Shape;83;p17"/>
          <p:cNvSpPr txBox="1"/>
          <p:nvPr/>
        </p:nvSpPr>
        <p:spPr>
          <a:xfrm>
            <a:off x="118700" y="41313"/>
            <a:ext cx="2403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300">
                <a:solidFill>
                  <a:srgbClr val="F1C232"/>
                </a:solidFill>
              </a:rPr>
              <a:t>Anshu Paudyal </a:t>
            </a:r>
            <a:endParaRPr b="1" sz="1900">
              <a:solidFill>
                <a:srgbClr val="F1C232"/>
              </a:solidFill>
            </a:endParaRPr>
          </a:p>
        </p:txBody>
      </p:sp>
      <p:pic>
        <p:nvPicPr>
          <p:cNvPr id="84" name="Google Shape;84;p17"/>
          <p:cNvPicPr preferRelativeResize="0"/>
          <p:nvPr/>
        </p:nvPicPr>
        <p:blipFill>
          <a:blip r:embed="rId4">
            <a:alphaModFix/>
          </a:blip>
          <a:stretch>
            <a:fillRect/>
          </a:stretch>
        </p:blipFill>
        <p:spPr>
          <a:xfrm>
            <a:off x="204800" y="1158075"/>
            <a:ext cx="4089599" cy="2569413"/>
          </a:xfrm>
          <a:prstGeom prst="rect">
            <a:avLst/>
          </a:prstGeom>
          <a:noFill/>
          <a:ln>
            <a:noFill/>
          </a:ln>
        </p:spPr>
      </p:pic>
      <p:pic>
        <p:nvPicPr>
          <p:cNvPr id="85" name="Google Shape;85;p17"/>
          <p:cNvPicPr preferRelativeResize="0"/>
          <p:nvPr/>
        </p:nvPicPr>
        <p:blipFill>
          <a:blip r:embed="rId5">
            <a:alphaModFix/>
          </a:blip>
          <a:stretch>
            <a:fillRect/>
          </a:stretch>
        </p:blipFill>
        <p:spPr>
          <a:xfrm>
            <a:off x="4534125" y="1043800"/>
            <a:ext cx="4263700" cy="2866875"/>
          </a:xfrm>
          <a:prstGeom prst="rect">
            <a:avLst/>
          </a:prstGeom>
          <a:noFill/>
          <a:ln>
            <a:noFill/>
          </a:ln>
        </p:spPr>
      </p:pic>
      <p:sp>
        <p:nvSpPr>
          <p:cNvPr id="86" name="Google Shape;86;p17"/>
          <p:cNvSpPr txBox="1"/>
          <p:nvPr/>
        </p:nvSpPr>
        <p:spPr>
          <a:xfrm>
            <a:off x="1456300" y="3989250"/>
            <a:ext cx="217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8"/>
          <p:cNvPicPr preferRelativeResize="0"/>
          <p:nvPr/>
        </p:nvPicPr>
        <p:blipFill>
          <a:blip r:embed="rId3">
            <a:alphaModFix/>
          </a:blip>
          <a:stretch>
            <a:fillRect/>
          </a:stretch>
        </p:blipFill>
        <p:spPr>
          <a:xfrm>
            <a:off x="0" y="0"/>
            <a:ext cx="9144000" cy="621425"/>
          </a:xfrm>
          <a:prstGeom prst="rect">
            <a:avLst/>
          </a:prstGeom>
          <a:noFill/>
          <a:ln>
            <a:noFill/>
          </a:ln>
        </p:spPr>
      </p:pic>
      <p:sp>
        <p:nvSpPr>
          <p:cNvPr id="92" name="Google Shape;92;p18"/>
          <p:cNvSpPr txBox="1"/>
          <p:nvPr/>
        </p:nvSpPr>
        <p:spPr>
          <a:xfrm>
            <a:off x="118700" y="41313"/>
            <a:ext cx="2403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300">
                <a:solidFill>
                  <a:srgbClr val="F1C232"/>
                </a:solidFill>
              </a:rPr>
              <a:t>Anshu Paudyal </a:t>
            </a:r>
            <a:endParaRPr b="1" sz="1900">
              <a:solidFill>
                <a:srgbClr val="F1C232"/>
              </a:solidFill>
            </a:endParaRPr>
          </a:p>
        </p:txBody>
      </p:sp>
      <p:pic>
        <p:nvPicPr>
          <p:cNvPr id="93" name="Google Shape;93;p18"/>
          <p:cNvPicPr preferRelativeResize="0"/>
          <p:nvPr/>
        </p:nvPicPr>
        <p:blipFill>
          <a:blip r:embed="rId4">
            <a:alphaModFix/>
          </a:blip>
          <a:stretch>
            <a:fillRect/>
          </a:stretch>
        </p:blipFill>
        <p:spPr>
          <a:xfrm>
            <a:off x="-1262275" y="-422325"/>
            <a:ext cx="7774725" cy="5565825"/>
          </a:xfrm>
          <a:prstGeom prst="rect">
            <a:avLst/>
          </a:prstGeom>
          <a:noFill/>
          <a:ln>
            <a:noFill/>
          </a:ln>
        </p:spPr>
      </p:pic>
      <p:pic>
        <p:nvPicPr>
          <p:cNvPr id="94" name="Google Shape;94;p18"/>
          <p:cNvPicPr preferRelativeResize="0"/>
          <p:nvPr/>
        </p:nvPicPr>
        <p:blipFill>
          <a:blip r:embed="rId5">
            <a:alphaModFix/>
          </a:blip>
          <a:stretch>
            <a:fillRect/>
          </a:stretch>
        </p:blipFill>
        <p:spPr>
          <a:xfrm>
            <a:off x="4243125" y="1315250"/>
            <a:ext cx="4724350" cy="2915975"/>
          </a:xfrm>
          <a:prstGeom prst="rect">
            <a:avLst/>
          </a:prstGeom>
          <a:noFill/>
          <a:ln>
            <a:noFill/>
          </a:ln>
        </p:spPr>
      </p:pic>
      <p:sp>
        <p:nvSpPr>
          <p:cNvPr id="95" name="Google Shape;95;p18"/>
          <p:cNvSpPr txBox="1"/>
          <p:nvPr/>
        </p:nvSpPr>
        <p:spPr>
          <a:xfrm>
            <a:off x="1115725" y="4399675"/>
            <a:ext cx="200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RL = 100 ohms </a:t>
            </a:r>
            <a:endParaRPr/>
          </a:p>
        </p:txBody>
      </p:sp>
      <p:sp>
        <p:nvSpPr>
          <p:cNvPr id="96" name="Google Shape;96;p18"/>
          <p:cNvSpPr txBox="1"/>
          <p:nvPr/>
        </p:nvSpPr>
        <p:spPr>
          <a:xfrm>
            <a:off x="5595550" y="4399675"/>
            <a:ext cx="185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RL =200 ohms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9"/>
          <p:cNvPicPr preferRelativeResize="0"/>
          <p:nvPr/>
        </p:nvPicPr>
        <p:blipFill>
          <a:blip r:embed="rId3">
            <a:alphaModFix/>
          </a:blip>
          <a:stretch>
            <a:fillRect/>
          </a:stretch>
        </p:blipFill>
        <p:spPr>
          <a:xfrm>
            <a:off x="0" y="0"/>
            <a:ext cx="9144000" cy="621425"/>
          </a:xfrm>
          <a:prstGeom prst="rect">
            <a:avLst/>
          </a:prstGeom>
          <a:noFill/>
          <a:ln>
            <a:noFill/>
          </a:ln>
        </p:spPr>
      </p:pic>
      <p:sp>
        <p:nvSpPr>
          <p:cNvPr id="102" name="Google Shape;102;p19"/>
          <p:cNvSpPr txBox="1"/>
          <p:nvPr/>
        </p:nvSpPr>
        <p:spPr>
          <a:xfrm>
            <a:off x="0" y="918150"/>
            <a:ext cx="9045000" cy="270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600">
                <a:solidFill>
                  <a:schemeClr val="dk1"/>
                </a:solidFill>
              </a:rPr>
              <a:t>Hardware: Purchased OLED Display and begun researching on how to operate display</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Mechanical Design: Will be </a:t>
            </a:r>
            <a:r>
              <a:rPr lang="en" sz="1600">
                <a:solidFill>
                  <a:schemeClr val="dk1"/>
                </a:solidFill>
              </a:rPr>
              <a:t>assisting</a:t>
            </a:r>
            <a:r>
              <a:rPr lang="en" sz="1600">
                <a:solidFill>
                  <a:schemeClr val="dk1"/>
                </a:solidFill>
              </a:rPr>
              <a:t> Anshu with Flow Chart to be completed by this weekend</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Firmware: &lt;same as above&gt;</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Software: Will mostly likely start programming OLED  following week. Will be working with Michael via zoom.</a:t>
            </a:r>
            <a:endParaRPr sz="1600">
              <a:solidFill>
                <a:schemeClr val="dk1"/>
              </a:solidFill>
            </a:endParaRPr>
          </a:p>
        </p:txBody>
      </p:sp>
      <p:sp>
        <p:nvSpPr>
          <p:cNvPr id="103" name="Google Shape;103;p19"/>
          <p:cNvSpPr txBox="1"/>
          <p:nvPr/>
        </p:nvSpPr>
        <p:spPr>
          <a:xfrm>
            <a:off x="0" y="41313"/>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1C232"/>
                </a:solidFill>
              </a:rPr>
              <a:t>Ingmar Diaz</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0"/>
          <p:cNvPicPr preferRelativeResize="0"/>
          <p:nvPr/>
        </p:nvPicPr>
        <p:blipFill>
          <a:blip r:embed="rId3">
            <a:alphaModFix/>
          </a:blip>
          <a:stretch>
            <a:fillRect/>
          </a:stretch>
        </p:blipFill>
        <p:spPr>
          <a:xfrm>
            <a:off x="0" y="0"/>
            <a:ext cx="9144000" cy="621425"/>
          </a:xfrm>
          <a:prstGeom prst="rect">
            <a:avLst/>
          </a:prstGeom>
          <a:noFill/>
          <a:ln>
            <a:noFill/>
          </a:ln>
        </p:spPr>
      </p:pic>
      <p:sp>
        <p:nvSpPr>
          <p:cNvPr id="109" name="Google Shape;109;p20"/>
          <p:cNvSpPr txBox="1"/>
          <p:nvPr/>
        </p:nvSpPr>
        <p:spPr>
          <a:xfrm>
            <a:off x="0" y="918150"/>
            <a:ext cx="90450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600">
                <a:solidFill>
                  <a:schemeClr val="dk1"/>
                </a:solidFill>
              </a:rPr>
              <a:t>Hardware: Fuel Gauge for battery/capacitor life.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Mechanical Design: Figuring out the voltage required for the motor in our rover. To charge and also to keep running for as long as possible.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Firmware/Software: We’re going to have a zoom meeting so we can all collaborate on the software and firmware so we’ll all be apart of that part of this project. Me and Ingmar will work on the OLED display.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p:txBody>
      </p:sp>
      <p:sp>
        <p:nvSpPr>
          <p:cNvPr id="110" name="Google Shape;110;p20"/>
          <p:cNvSpPr txBox="1"/>
          <p:nvPr/>
        </p:nvSpPr>
        <p:spPr>
          <a:xfrm>
            <a:off x="59350" y="41300"/>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1C232"/>
                </a:solidFill>
              </a:rPr>
              <a:t>Michael Foster </a:t>
            </a:r>
            <a:r>
              <a:rPr b="1" lang="en" sz="2300">
                <a:solidFill>
                  <a:srgbClr val="F1C232"/>
                </a:solidFill>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1"/>
          <p:cNvPicPr preferRelativeResize="0"/>
          <p:nvPr/>
        </p:nvPicPr>
        <p:blipFill>
          <a:blip r:embed="rId3">
            <a:alphaModFix/>
          </a:blip>
          <a:stretch>
            <a:fillRect/>
          </a:stretch>
        </p:blipFill>
        <p:spPr>
          <a:xfrm>
            <a:off x="0" y="0"/>
            <a:ext cx="9144000" cy="621425"/>
          </a:xfrm>
          <a:prstGeom prst="rect">
            <a:avLst/>
          </a:prstGeom>
          <a:noFill/>
          <a:ln>
            <a:noFill/>
          </a:ln>
        </p:spPr>
      </p:pic>
      <p:sp>
        <p:nvSpPr>
          <p:cNvPr id="116" name="Google Shape;116;p21"/>
          <p:cNvSpPr txBox="1"/>
          <p:nvPr/>
        </p:nvSpPr>
        <p:spPr>
          <a:xfrm>
            <a:off x="0" y="918150"/>
            <a:ext cx="9045000" cy="292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p>
          <a:p>
            <a:pPr indent="0" lvl="0" marL="0" rtl="0" algn="l">
              <a:spcBef>
                <a:spcPts val="0"/>
              </a:spcBef>
              <a:spcAft>
                <a:spcPts val="0"/>
              </a:spcAft>
              <a:buNone/>
            </a:pPr>
            <a:r>
              <a:rPr lang="en" sz="1600">
                <a:solidFill>
                  <a:schemeClr val="dk1"/>
                </a:solidFill>
              </a:rPr>
              <a:t>Hardware: </a:t>
            </a:r>
            <a:r>
              <a:rPr lang="en" sz="1600">
                <a:solidFill>
                  <a:schemeClr val="dk1"/>
                </a:solidFill>
              </a:rPr>
              <a:t>Mostly spent time looking for datasheets of various parts that are required for the final product. I will be using these in the week to come, along with Ingmar, to work on the Altium designs.</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Mechanical Design: I attended the meetings where the products to order were decided and discussed some factors to keep in mind while deciding which parts to order</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Firmware and Software: The general consensus is to start working on the software once the hardware and mechanical parts are developed. We will be doing this via zoom meetings as a collective effort.</a:t>
            </a:r>
            <a:endParaRPr sz="1600">
              <a:solidFill>
                <a:schemeClr val="dk1"/>
              </a:solidFill>
            </a:endParaRPr>
          </a:p>
        </p:txBody>
      </p:sp>
      <p:sp>
        <p:nvSpPr>
          <p:cNvPr id="117" name="Google Shape;117;p21"/>
          <p:cNvSpPr txBox="1"/>
          <p:nvPr/>
        </p:nvSpPr>
        <p:spPr>
          <a:xfrm>
            <a:off x="0" y="0"/>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1C232"/>
                </a:solidFill>
              </a:rPr>
              <a:t>Raunaq Chopra </a:t>
            </a:r>
            <a:r>
              <a:rPr b="1" lang="en" sz="2300">
                <a:solidFill>
                  <a:srgbClr val="F1C232"/>
                </a:solidFill>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