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06D6C7-2205-42DC-B98C-021E1CECFC47}">
  <a:tblStyle styleId="{F006D6C7-2205-42DC-B98C-021E1CECF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474e54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474e54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5474e54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5474e54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873aa1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873aa1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5474e540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5474e540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5474e54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5474e54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474e54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474e54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ecda3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ecda3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5474e54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5474e54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9eb5d1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9eb5d1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5474e54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5474e54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geYxcjP62ErmeSMfg97j5a_0EFHudwVhwd53q13BE24/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9GjheY-aX0ge0Teb-Efkc-ugX8tobWLd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00" y="1672066"/>
            <a:ext cx="1799350" cy="1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536400" y="1646247"/>
            <a:ext cx="57195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</a:rPr>
              <a:t>Progress Report: 5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Team Charlie 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Aakansha Bhatt, Anshu Paudyal, Ingmar Diaz, Michael Foster, Raunaq Chopra, Yang Ye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4th Feb 2021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86750" y="700550"/>
            <a:ext cx="8971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Bill of Materials and Project Budget: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Rover Truck + Solar Panels +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SPDT switches + 10x*0.1F capacitors +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Box of capacitors +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shipping for Switches and cap = $87.42 + $13.00 + $8.28 + $18.39 + $13.39 ~ $</a:t>
            </a:r>
            <a:r>
              <a:rPr b="1" lang="en" sz="1600">
                <a:solidFill>
                  <a:schemeClr val="dk1"/>
                </a:solidFill>
              </a:rPr>
              <a:t>140.48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Project Schedule and Risk Assessment: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MILESTONES - Google Docs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Report and Presentation</a:t>
            </a:r>
            <a:r>
              <a:rPr lang="en" sz="1600">
                <a:solidFill>
                  <a:schemeClr val="dk1"/>
                </a:solidFill>
              </a:rPr>
              <a:t>: 12th Feb 2021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Marketing and Video</a:t>
            </a:r>
            <a:r>
              <a:rPr lang="en" sz="1600">
                <a:solidFill>
                  <a:schemeClr val="dk1"/>
                </a:solidFill>
              </a:rPr>
              <a:t>: 11th Feb 2021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Tips: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1. Be sure to identify tasks and contributions of each team member.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Use pictures as much as possible for effective communication.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918150"/>
            <a:ext cx="9045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explain the work done </a:t>
            </a:r>
            <a:r>
              <a:rPr lang="en" sz="1800">
                <a:solidFill>
                  <a:schemeClr val="dk1"/>
                </a:solidFill>
              </a:rPr>
              <a:t>together as a team: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N/A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723350" y="113513"/>
            <a:ext cx="569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1C232"/>
                </a:solidFill>
              </a:rPr>
              <a:t>Teamwork via zoom </a:t>
            </a:r>
            <a:endParaRPr b="1" sz="17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9450" y="4131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</a:rPr>
              <a:t>Aakansha Bhatt 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254752" y="772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{F006D6C7-2205-42DC-B98C-021E1CECFC47}</a:tableStyleId>
              </a:tblPr>
              <a:tblGrid>
                <a:gridCol w="4367900"/>
                <a:gridCol w="4367900"/>
              </a:tblGrid>
              <a:tr h="40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week 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This week 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5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Hardware: 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Hardware: 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Mechanical: 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Mechanical: I will be working on designing the 3D enclosure for our PCB layouts once Raun and Ingmar are done with the design.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Firmware: Trying to implement the Speedometer. I made some progress on the same. I will try to filter the data in a way that only clean values show up.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Firmware: This week, I plan on completing the speedometer.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Software: same as above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Software: same as above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18700" y="41313"/>
            <a:ext cx="240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1C232"/>
                </a:solidFill>
              </a:rPr>
              <a:t>Anshu Paudyal </a:t>
            </a:r>
            <a:endParaRPr b="1" sz="1900">
              <a:solidFill>
                <a:srgbClr val="F1C232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54752" y="772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{F006D6C7-2205-42DC-B98C-021E1CECFC47}</a:tableStyleId>
              </a:tblPr>
              <a:tblGrid>
                <a:gridCol w="4139075"/>
                <a:gridCol w="4139075"/>
              </a:tblGrid>
              <a:tr h="37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week 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This week 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93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Hardware: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Got the rover to run for 8sec. Implemented 1F capacitor with 2 SPDT switches and the rover. Assembling of the rover is was partially done. Started the implementation of the H-bridge for the rover. The rover can make turns and go forward, however backward is still in the process 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Hardware: I have not been able to work this week yet, however I will be working after 8 tonight to complete the rest of the hardware for the rover.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Issues need to be solved: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Implementation</a:t>
                      </a:r>
                      <a:r>
                        <a:rPr lang="en" sz="1200"/>
                        <a:t> of the H-bridge to make the rover go backward as well.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Completing the assembling of the rover with the solar panel and capacitors with proper electrical connection.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Mechanical: 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Mechanical: N/A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Firmware: 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Firmware: Testing speedometer code. </a:t>
                      </a:r>
                      <a:r>
                        <a:rPr lang="en" sz="1200"/>
                        <a:t>Despite</a:t>
                      </a:r>
                      <a:r>
                        <a:rPr lang="en" sz="1200"/>
                        <a:t> the code being right last week, it is not </a:t>
                      </a:r>
                      <a:r>
                        <a:rPr lang="en" sz="1200"/>
                        <a:t>displaying</a:t>
                      </a:r>
                      <a:r>
                        <a:rPr lang="en" sz="1200"/>
                        <a:t> correct speed in the putty.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Software: 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Software: 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270250" y="4672750"/>
            <a:ext cx="831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Was not able to get the video because of lack of hands.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0" y="4131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</a:rPr>
              <a:t>Ingmar Diaz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791775" y="6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{F006D6C7-2205-42DC-B98C-021E1CECFC47}</a:tableStyleId>
              </a:tblPr>
              <a:tblGrid>
                <a:gridCol w="3619500"/>
                <a:gridCol w="3619500"/>
              </a:tblGrid>
              <a:tr h="6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week 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This week 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Finished most of altium design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Waiting to implement some components and verifying connections with 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Hardware: Finish Altium  Alpha prototype Design Breakout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Board by this weekend latest early week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Mechanical: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Firmware: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Ordered new OLED displays need to sync with Michael and Aakansha most likely end of week 5</a:t>
                      </a: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Firmware: Researched New OLED’s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Began coding firmware from OLED, Meeting with Aakansha and Michael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 2/4. Also heading to OH today 2/4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Oled is displaying, now to develop and test code to display </a:t>
                      </a:r>
                      <a:r>
                        <a:rPr lang="en"/>
                        <a:t>accelerometer</a:t>
                      </a:r>
                      <a:r>
                        <a:rPr lang="en"/>
                        <a:t> data.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Software: Code in PSOC so that we are able to display most likely end of week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Debugging and testing OLED display code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-35125" y="918150"/>
            <a:ext cx="90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OLED Display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4131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</a:rPr>
              <a:t>Ingmar Diaz</a:t>
            </a:r>
            <a:endParaRPr/>
          </a:p>
        </p:txBody>
      </p:sp>
      <p:pic>
        <p:nvPicPr>
          <p:cNvPr id="93" name="Google Shape;93;p18" title="IMG-3759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016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975" y="688350"/>
            <a:ext cx="3448222" cy="433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9350" y="413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</a:rPr>
              <a:t>Michael Foster </a:t>
            </a:r>
            <a:r>
              <a:rPr b="1" lang="en" sz="2300">
                <a:solidFill>
                  <a:srgbClr val="F1C232"/>
                </a:solidFill>
              </a:rPr>
              <a:t> 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50700" y="783575"/>
            <a:ext cx="88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-35125" y="918150"/>
            <a:ext cx="90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952500" y="7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{F006D6C7-2205-42DC-B98C-021E1CECFC47}</a:tableStyleId>
              </a:tblPr>
              <a:tblGrid>
                <a:gridCol w="3619500"/>
                <a:gridCol w="3619500"/>
              </a:tblGrid>
              <a:tr h="6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week 4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This week 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had midterms this week so I was trying to prepare for those. Next week I will try and get the Psoc to change LEDs when different voltage thresholds are met.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Hardware: 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speaking with professor he brought up a good point about power consumption from mechanical voltage regulator.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Mechanical:N/a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still might find a way to implement these LEDs in the final design.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Firmware: Meeting with Aakansha and Ingmar today 2/4.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****Raun is studying for a quiz, he will send a video later on his contributions***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Debugging and testing OLED display code.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Got OLED ready and working.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9350" y="413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</a:rPr>
              <a:t>Raunaq Chopra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50700" y="783575"/>
            <a:ext cx="88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-35125" y="918150"/>
            <a:ext cx="90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33825" y="976775"/>
            <a:ext cx="8481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 Continued to work on refining the altium design with Ingmar, based on developments over the past week. We once considered removing the H-bridge but we might keep it, based on the rover’s ability to move backwards from the equipment from the manufacturer.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Firmware and Software: Our main focus is on developing the code for a working speedometer using the LIS3DH accelerometer, to have it ready when the alpha prototype is due.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-49500" y="1504713"/>
            <a:ext cx="9045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 The video captured by the camera on the rover can be transmitted remotely to a receiver. The data stream will be then processed by the PC terminal. using OpenCV libraries)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Firmware: Setting up RGB screen to display the real time video captured remotely by the camera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Installing OpenCV library.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problem needs to be solved: failed to connect OpenCV library to the Clion by configuring the CMakeLists 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0" y="4131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1C232"/>
                </a:solidFill>
              </a:rPr>
              <a:t>Yang Ye</a:t>
            </a:r>
            <a:r>
              <a:rPr b="1" lang="en" sz="2300">
                <a:solidFill>
                  <a:srgbClr val="F1C23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