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7cc2b0f1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a7cc2b0f1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Week 10 (12/09/2020) Progress Report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Team Charlie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Aakansha Bhatt, Anshu Paudyal, Ingmar Diaz, Michael Foster, Raunaq Chopra, Yang Ye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600">
                <a:solidFill>
                  <a:schemeClr val="dk1"/>
                </a:solidFill>
              </a:rPr>
              <a:t>Hardware: &lt;Summarize this week's progress and milestones achieved, including team member(s) who contributed to the work. Outline next week's tasks and milestones, including team members who will contribute. You should include figures and use multiple slides if needed.&gt;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Mechanical Design: &lt;same as above&gt;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Firmware: &lt;same as above&gt;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Software: &lt;same as above&gt;</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0" y="0"/>
            <a:ext cx="9144000" cy="49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Bill of Materials and Project Budget: &lt;same as above&gt;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Project Schedule and Risk Assessment: &lt;same as above&gt;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Report and Presentation: &lt;same as above&gt;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Marketing and Video: &lt;same as above&gt;</a:t>
            </a:r>
            <a:endParaRPr sz="16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Tips:</a:t>
            </a:r>
            <a:endParaRPr>
              <a:solidFill>
                <a:schemeClr val="dk1"/>
              </a:solidFill>
            </a:endParaRPr>
          </a:p>
          <a:p>
            <a:pPr indent="0" lvl="0" marL="0" rtl="0" algn="l">
              <a:spcBef>
                <a:spcPts val="0"/>
              </a:spcBef>
              <a:spcAft>
                <a:spcPts val="0"/>
              </a:spcAft>
              <a:buNone/>
            </a:pPr>
            <a:br>
              <a:rPr lang="en">
                <a:solidFill>
                  <a:schemeClr val="dk1"/>
                </a:solidFill>
              </a:rPr>
            </a:br>
            <a:r>
              <a:rPr lang="en">
                <a:solidFill>
                  <a:schemeClr val="dk1"/>
                </a:solidFill>
              </a:rPr>
              <a:t>1. Be sure to identify tasks and contributions of each team member.</a:t>
            </a:r>
            <a:endParaRPr>
              <a:solidFill>
                <a:schemeClr val="dk1"/>
              </a:solidFill>
            </a:endParaRPr>
          </a:p>
          <a:p>
            <a:pPr indent="0" lvl="0" marL="0" rtl="0" algn="l">
              <a:spcBef>
                <a:spcPts val="0"/>
              </a:spcBef>
              <a:spcAft>
                <a:spcPts val="0"/>
              </a:spcAft>
              <a:buNone/>
            </a:pPr>
            <a:r>
              <a:rPr lang="en">
                <a:solidFill>
                  <a:schemeClr val="dk1"/>
                </a:solidFill>
              </a:rPr>
              <a:t>2. Use pictures as much as possible for effective communication.</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