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6B24-7282-4D90-A1B2-DBA81557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7EDE2-1D96-4918-9406-8CC9897A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35C7-2C44-4036-8DD4-5F3AF8C6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2D74-6827-4254-9FF3-E3365B3A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1718-BB2D-444D-A22B-1421F65E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6D24-715B-4AD9-B76C-54FFE075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70641-C256-43ED-83BA-F36BE162B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5E67-B35E-4C3A-A7D5-AB3066FA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A0C5-9E09-4074-83A1-D236826A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F337-683C-4DAB-8885-31F720E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0C6EF-A6A6-4256-B152-14C767A6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00CE3-39F0-4C49-8DDB-D36220B31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6C3F-D81D-49B4-87EC-0DF5EAB8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E788-87A3-4E96-9B8A-31220951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D635-A62F-4CAE-9137-A0445E69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1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740C-2736-459B-B698-5F68C2E6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EE87-5F68-49F5-B743-6B434F12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4F83-D5FA-4F6A-ABA0-01A4132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F372-D482-4145-985E-42F6C5DA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CD21-D4F8-4753-8C96-1563B290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E2A5-8201-413E-ACD4-872A6918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93C3-0ED3-407A-BB3F-AEE054E1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B797-FC69-4D31-97CB-2F7A2202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2D69-DF04-4AE9-A154-3C33B0E5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C193-5FBD-429F-8DD6-B0A8617C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3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8251-D2D6-45FA-A440-E3C414A5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A226-1741-4F15-AB06-A26BE3B99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984C-08A4-49A0-86C6-10CA1DD77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74BD1-E409-4793-8726-EF937FE6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BA5DC-FF4C-409E-8010-5B91F1C0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3745-BA35-4AE4-A6AC-8898221C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03B2-3DE7-4B1B-B24D-F17BBC2F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F331-655D-4709-8CDE-6A86609F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9357E-EE38-4B98-9E89-0C33445A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FFB89-75CE-45F8-80AD-38040CD72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068EB-B7D0-44D4-AF38-E9BA23B01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039B6-AFC3-43E2-A40E-44D6DF43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E8811-9083-4292-8C65-CE56830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2AFD7-6C25-41B4-8A69-686D3DE8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C65D-822C-48B7-83CD-615A098D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77375-F0C4-43DE-98DE-584474CA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EB3F3-ED20-435B-ABB5-03C30D40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E102B-4835-495C-BCE6-D5967C77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AC325-335D-4623-A933-AF7047FF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148CD-0EC4-4D66-9B7F-A08147B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BA93-B247-4474-9409-616F5DFB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7A4C-9B95-4E42-89B9-ED417BF6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7994-747D-406A-B216-BE36081A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7F34B-EE25-482C-8F76-986F0D4A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56D89-796C-4DF2-81D5-5E5F605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915FE-76A9-45D6-9373-E6D426A6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9762-ACD7-4420-AD7C-6653C05F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F70E-1AA8-4A14-8B20-D297D51F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2E1F-7F7B-4681-8CA5-7EBD96AD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1330F-B1EF-444F-9B2C-33B9C82C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23A8-05EB-4AC7-8E47-C5C6584A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26D71-1606-4ECC-928B-5D872B8F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FBED2-8C11-46AC-AF7D-2A18C1C5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A059-7EB0-4230-B21D-780B7C1A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A609-A073-4CC3-A219-0E3BBF14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537C-C8B8-4400-BBE1-1698F6923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797C-2CA2-4777-8327-03ECC794895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0E3A-ACDF-4EEA-B512-4C10729A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DFC9-8FA5-45B1-B753-065DD26E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637D-6CBF-4E14-9FC8-E1F0AFA50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0BCBE4D-9A96-42CB-BB79-A6D05691991D}"/>
              </a:ext>
            </a:extLst>
          </p:cNvPr>
          <p:cNvSpPr/>
          <p:nvPr/>
        </p:nvSpPr>
        <p:spPr>
          <a:xfrm>
            <a:off x="3190" y="-37394"/>
            <a:ext cx="12188809" cy="68953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F9B91-C6B8-4B4A-9A3D-FD2194736896}"/>
              </a:ext>
            </a:extLst>
          </p:cNvPr>
          <p:cNvSpPr/>
          <p:nvPr/>
        </p:nvSpPr>
        <p:spPr>
          <a:xfrm>
            <a:off x="7708883" y="1446159"/>
            <a:ext cx="1147666" cy="2129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74AHCT125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8BA494EB-36A3-4BE0-92BD-D58AACCAD92A}"/>
              </a:ext>
            </a:extLst>
          </p:cNvPr>
          <p:cNvSpPr/>
          <p:nvPr/>
        </p:nvSpPr>
        <p:spPr>
          <a:xfrm rot="16200000" flipV="1">
            <a:off x="8066819" y="1230261"/>
            <a:ext cx="431794" cy="431794"/>
          </a:xfrm>
          <a:prstGeom prst="chord">
            <a:avLst>
              <a:gd name="adj1" fmla="val 5420905"/>
              <a:gd name="adj2" fmla="val 16200000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C3CA8C-1C07-4FA1-B618-08316CDA69DF}"/>
              </a:ext>
            </a:extLst>
          </p:cNvPr>
          <p:cNvSpPr/>
          <p:nvPr/>
        </p:nvSpPr>
        <p:spPr>
          <a:xfrm>
            <a:off x="8142306" y="3216595"/>
            <a:ext cx="280820" cy="280818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F1DF20-22D9-4A4E-96A8-F0CEA19D8EC8}"/>
              </a:ext>
            </a:extLst>
          </p:cNvPr>
          <p:cNvGrpSpPr/>
          <p:nvPr/>
        </p:nvGrpSpPr>
        <p:grpSpPr>
          <a:xfrm>
            <a:off x="7519291" y="1557090"/>
            <a:ext cx="189592" cy="165100"/>
            <a:chOff x="1965779" y="1473200"/>
            <a:chExt cx="189592" cy="165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BAE688-91DE-4D42-B2E5-92D896C852AB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6C24E9-1B73-4FF5-B58F-1A170371BE1B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E76FC4-32F6-4315-9AC7-8FE96092535A}"/>
              </a:ext>
            </a:extLst>
          </p:cNvPr>
          <p:cNvGrpSpPr/>
          <p:nvPr/>
        </p:nvGrpSpPr>
        <p:grpSpPr>
          <a:xfrm>
            <a:off x="7519291" y="1845107"/>
            <a:ext cx="189592" cy="165100"/>
            <a:chOff x="1965779" y="1473200"/>
            <a:chExt cx="189592" cy="1651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928C7B-FAC0-4B0E-9012-CAFFD66EC966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0E96B9-7417-4413-9185-F8123D13D092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F70811-9CEE-4403-9BD3-9351E9EC71E2}"/>
              </a:ext>
            </a:extLst>
          </p:cNvPr>
          <p:cNvGrpSpPr/>
          <p:nvPr/>
        </p:nvGrpSpPr>
        <p:grpSpPr>
          <a:xfrm>
            <a:off x="7519291" y="2421141"/>
            <a:ext cx="189592" cy="165100"/>
            <a:chOff x="1965779" y="1473200"/>
            <a:chExt cx="189592" cy="1651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2BA9F5-303E-44D3-A219-D365033C7993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727706-C928-4AFE-B7ED-9C5DA956DB9D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CE2D94-D939-4DEA-88FF-7F6D227AD42B}"/>
              </a:ext>
            </a:extLst>
          </p:cNvPr>
          <p:cNvGrpSpPr/>
          <p:nvPr/>
        </p:nvGrpSpPr>
        <p:grpSpPr>
          <a:xfrm>
            <a:off x="7519291" y="2709158"/>
            <a:ext cx="189592" cy="165100"/>
            <a:chOff x="1965779" y="1473200"/>
            <a:chExt cx="189592" cy="165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38D69-B0B7-4FFE-903B-A8FF1474E9D9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D75D72-A5A3-4E57-9E90-16D4A906B2DD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111F50-97C9-49B7-9239-E8DD04DF5BE0}"/>
              </a:ext>
            </a:extLst>
          </p:cNvPr>
          <p:cNvGrpSpPr/>
          <p:nvPr/>
        </p:nvGrpSpPr>
        <p:grpSpPr>
          <a:xfrm>
            <a:off x="7519291" y="3285192"/>
            <a:ext cx="189592" cy="165100"/>
            <a:chOff x="1965779" y="1473200"/>
            <a:chExt cx="189592" cy="1651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AC0434-C8FD-4F60-B4E4-2E3C88EDA52D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AAFE69-EB54-4D11-851A-13B56B3B1435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7C86D2-0FEE-47F3-9484-4305DB6BF74C}"/>
              </a:ext>
            </a:extLst>
          </p:cNvPr>
          <p:cNvGrpSpPr/>
          <p:nvPr/>
        </p:nvGrpSpPr>
        <p:grpSpPr>
          <a:xfrm rot="10800000">
            <a:off x="8856549" y="1557090"/>
            <a:ext cx="189592" cy="165100"/>
            <a:chOff x="1965779" y="1473200"/>
            <a:chExt cx="189592" cy="1651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9E1373-08CF-4D24-AA92-F8AB52D9E1A8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D31B05-251F-4432-B119-99997259C5D9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7AB92C-AC25-4BBA-ABF0-542F098378D7}"/>
              </a:ext>
            </a:extLst>
          </p:cNvPr>
          <p:cNvGrpSpPr/>
          <p:nvPr/>
        </p:nvGrpSpPr>
        <p:grpSpPr>
          <a:xfrm rot="10800000">
            <a:off x="8856549" y="1845107"/>
            <a:ext cx="189592" cy="165100"/>
            <a:chOff x="1965779" y="1473200"/>
            <a:chExt cx="189592" cy="1651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D26445-4AF4-4CAA-B6FB-4B041FC8A7A5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2B0A5B-5F01-400E-B812-5397DC6C9D6F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B63C0-4458-41E4-8A9C-0FBD1FC05D3E}"/>
              </a:ext>
            </a:extLst>
          </p:cNvPr>
          <p:cNvGrpSpPr/>
          <p:nvPr/>
        </p:nvGrpSpPr>
        <p:grpSpPr>
          <a:xfrm rot="10800000">
            <a:off x="8856549" y="2133124"/>
            <a:ext cx="189592" cy="165100"/>
            <a:chOff x="1965779" y="1473200"/>
            <a:chExt cx="189592" cy="165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834E9B-1CE1-4EBD-9DDE-1900D6882740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2C39BB-7FFE-4DBE-A89B-F5AF03DA5DE2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3643E5-0872-4BDB-B2CE-84BD034E8B90}"/>
              </a:ext>
            </a:extLst>
          </p:cNvPr>
          <p:cNvGrpSpPr/>
          <p:nvPr/>
        </p:nvGrpSpPr>
        <p:grpSpPr>
          <a:xfrm rot="10800000">
            <a:off x="8856549" y="2421141"/>
            <a:ext cx="189592" cy="165100"/>
            <a:chOff x="1965779" y="1473200"/>
            <a:chExt cx="189592" cy="165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19C9F1E-404B-4FBE-907B-3421D38773A2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CD2C65-D32C-456F-9C2C-67FFFB0687A1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151B67-2142-48A1-BCE3-5499EFE789E6}"/>
              </a:ext>
            </a:extLst>
          </p:cNvPr>
          <p:cNvGrpSpPr/>
          <p:nvPr/>
        </p:nvGrpSpPr>
        <p:grpSpPr>
          <a:xfrm rot="10800000">
            <a:off x="8856549" y="2709158"/>
            <a:ext cx="189592" cy="165100"/>
            <a:chOff x="1965779" y="1473200"/>
            <a:chExt cx="189592" cy="1651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99AB06-14B7-46A5-B5C7-CE7C0176FCD5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4710FC-B37B-44C8-AE2B-51150440D09A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F81328-27CA-4CA2-A22C-87F7982C4184}"/>
              </a:ext>
            </a:extLst>
          </p:cNvPr>
          <p:cNvGrpSpPr/>
          <p:nvPr/>
        </p:nvGrpSpPr>
        <p:grpSpPr>
          <a:xfrm rot="10800000">
            <a:off x="8856549" y="2997175"/>
            <a:ext cx="189592" cy="165100"/>
            <a:chOff x="1965779" y="1473200"/>
            <a:chExt cx="189592" cy="1651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A09E5C-E3FE-498E-A641-BD5CBDA4525B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9C0916-6F0D-4DBF-93A4-D3B69EC12A69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E985A7-5387-4F61-BD85-D841E1FE6B8D}"/>
              </a:ext>
            </a:extLst>
          </p:cNvPr>
          <p:cNvGrpSpPr/>
          <p:nvPr/>
        </p:nvGrpSpPr>
        <p:grpSpPr>
          <a:xfrm rot="10800000">
            <a:off x="8856549" y="3285192"/>
            <a:ext cx="189592" cy="165100"/>
            <a:chOff x="1965779" y="1473200"/>
            <a:chExt cx="189592" cy="1651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10E9A6-E536-44E3-BA6E-EB51D85D887C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5371AA-CBB3-4518-96E9-D47423B95822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986DE50-B116-4FD5-AB2F-42BA30D29C51}"/>
              </a:ext>
            </a:extLst>
          </p:cNvPr>
          <p:cNvSpPr/>
          <p:nvPr/>
        </p:nvSpPr>
        <p:spPr>
          <a:xfrm>
            <a:off x="7742481" y="1527510"/>
            <a:ext cx="140410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D6FEF0-DF8B-42AB-A77E-46B3FCFFDFAC}"/>
              </a:ext>
            </a:extLst>
          </p:cNvPr>
          <p:cNvSpPr/>
          <p:nvPr/>
        </p:nvSpPr>
        <p:spPr>
          <a:xfrm>
            <a:off x="7742481" y="3270402"/>
            <a:ext cx="140410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D29A94-6F6D-4442-8D40-F67650246B0C}"/>
              </a:ext>
            </a:extLst>
          </p:cNvPr>
          <p:cNvSpPr/>
          <p:nvPr/>
        </p:nvSpPr>
        <p:spPr>
          <a:xfrm>
            <a:off x="8682541" y="3270402"/>
            <a:ext cx="140410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6FCF1D-3B04-4135-8F9F-9B460C12501E}"/>
              </a:ext>
            </a:extLst>
          </p:cNvPr>
          <p:cNvSpPr/>
          <p:nvPr/>
        </p:nvSpPr>
        <p:spPr>
          <a:xfrm>
            <a:off x="8490322" y="1527510"/>
            <a:ext cx="399825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5D2888-6EE0-4732-BD04-A662C6AF211D}"/>
              </a:ext>
            </a:extLst>
          </p:cNvPr>
          <p:cNvCxnSpPr>
            <a:stCxn id="8" idx="1"/>
          </p:cNvCxnSpPr>
          <p:nvPr/>
        </p:nvCxnSpPr>
        <p:spPr>
          <a:xfrm flipH="1">
            <a:off x="7325162" y="1639640"/>
            <a:ext cx="1941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227478-39E7-4B25-962F-FF8646FF7B25}"/>
              </a:ext>
            </a:extLst>
          </p:cNvPr>
          <p:cNvGrpSpPr/>
          <p:nvPr/>
        </p:nvGrpSpPr>
        <p:grpSpPr>
          <a:xfrm rot="10800000">
            <a:off x="7082275" y="1568202"/>
            <a:ext cx="217942" cy="142875"/>
            <a:chOff x="1528763" y="1473200"/>
            <a:chExt cx="217942" cy="14287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0AC3EF-257E-43E5-95C2-466D5AD3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763" y="1616075"/>
              <a:ext cx="2179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B84DA2-A3AD-4C9E-968D-D479097A2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388" y="1544135"/>
              <a:ext cx="1190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13F6A9-F85C-41FD-99A9-7D87DD3354E2}"/>
                </a:ext>
              </a:extLst>
            </p:cNvPr>
            <p:cNvCxnSpPr>
              <a:cxnSpLocks/>
            </p:cNvCxnSpPr>
            <p:nvPr/>
          </p:nvCxnSpPr>
          <p:spPr>
            <a:xfrm>
              <a:off x="1607344" y="1473200"/>
              <a:ext cx="4229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164EF6-198A-40C7-8F62-89B65476BDD0}"/>
              </a:ext>
            </a:extLst>
          </p:cNvPr>
          <p:cNvCxnSpPr/>
          <p:nvPr/>
        </p:nvCxnSpPr>
        <p:spPr>
          <a:xfrm flipH="1">
            <a:off x="7325162" y="2510823"/>
            <a:ext cx="1941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AD95DA-E2F0-489F-832B-7158928D5E32}"/>
              </a:ext>
            </a:extLst>
          </p:cNvPr>
          <p:cNvCxnSpPr/>
          <p:nvPr/>
        </p:nvCxnSpPr>
        <p:spPr>
          <a:xfrm flipH="1">
            <a:off x="7325162" y="3367742"/>
            <a:ext cx="1941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392EB45-0E2C-4459-AEF9-0252772322FE}"/>
              </a:ext>
            </a:extLst>
          </p:cNvPr>
          <p:cNvGrpSpPr/>
          <p:nvPr/>
        </p:nvGrpSpPr>
        <p:grpSpPr>
          <a:xfrm rot="10800000">
            <a:off x="7082275" y="2432253"/>
            <a:ext cx="217942" cy="142875"/>
            <a:chOff x="1528763" y="1473200"/>
            <a:chExt cx="217942" cy="14287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20620B-6184-4B76-A422-8FB8AD564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763" y="1616075"/>
              <a:ext cx="2179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C91DCB-0FC5-4342-8200-D642E4799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388" y="1544135"/>
              <a:ext cx="1190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CE989DD-6B86-44EA-AF37-B99913182B6A}"/>
                </a:ext>
              </a:extLst>
            </p:cNvPr>
            <p:cNvCxnSpPr>
              <a:cxnSpLocks/>
            </p:cNvCxnSpPr>
            <p:nvPr/>
          </p:nvCxnSpPr>
          <p:spPr>
            <a:xfrm>
              <a:off x="1607344" y="1473200"/>
              <a:ext cx="4229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90BC022-8D55-4696-AD29-7A6A3A750E54}"/>
              </a:ext>
            </a:extLst>
          </p:cNvPr>
          <p:cNvGrpSpPr/>
          <p:nvPr/>
        </p:nvGrpSpPr>
        <p:grpSpPr>
          <a:xfrm rot="10800000">
            <a:off x="7082275" y="3296304"/>
            <a:ext cx="217942" cy="142875"/>
            <a:chOff x="1528763" y="1473200"/>
            <a:chExt cx="217942" cy="1428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BDA53A-0A29-4EB0-9D24-0E4944383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763" y="1616075"/>
              <a:ext cx="2179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4EEFC6-08E5-486F-A9FA-8264FC441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388" y="1544135"/>
              <a:ext cx="1190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0258CEB-8626-4AF0-BD74-9DE316623149}"/>
                </a:ext>
              </a:extLst>
            </p:cNvPr>
            <p:cNvCxnSpPr>
              <a:cxnSpLocks/>
            </p:cNvCxnSpPr>
            <p:nvPr/>
          </p:nvCxnSpPr>
          <p:spPr>
            <a:xfrm>
              <a:off x="1607344" y="1473200"/>
              <a:ext cx="4229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3F3B1F0-E677-41A8-9F37-C98AB1623F2E}"/>
              </a:ext>
            </a:extLst>
          </p:cNvPr>
          <p:cNvSpPr/>
          <p:nvPr/>
        </p:nvSpPr>
        <p:spPr>
          <a:xfrm>
            <a:off x="6665749" y="1542301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GND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4591FB-9E13-4B61-8F3C-5311A013F0C7}"/>
              </a:ext>
            </a:extLst>
          </p:cNvPr>
          <p:cNvSpPr/>
          <p:nvPr/>
        </p:nvSpPr>
        <p:spPr>
          <a:xfrm>
            <a:off x="6665749" y="2406351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GND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ADBF1C-A4FC-450E-BD94-CA1835D92100}"/>
              </a:ext>
            </a:extLst>
          </p:cNvPr>
          <p:cNvSpPr/>
          <p:nvPr/>
        </p:nvSpPr>
        <p:spPr>
          <a:xfrm>
            <a:off x="6665749" y="3272943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GND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6FFA87-4CE3-44FF-8119-E470EF731DD8}"/>
              </a:ext>
            </a:extLst>
          </p:cNvPr>
          <p:cNvSpPr/>
          <p:nvPr/>
        </p:nvSpPr>
        <p:spPr>
          <a:xfrm>
            <a:off x="4589466" y="3270402"/>
            <a:ext cx="624372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SCLCK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21CE081-A153-425C-B96C-E3C9A2854DDB}"/>
              </a:ext>
            </a:extLst>
          </p:cNvPr>
          <p:cNvSpPr/>
          <p:nvPr/>
        </p:nvSpPr>
        <p:spPr>
          <a:xfrm>
            <a:off x="5181834" y="3794346"/>
            <a:ext cx="624372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MOSI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E6ABF7-4E43-4A5F-AEFD-BC37AFB90779}"/>
              </a:ext>
            </a:extLst>
          </p:cNvPr>
          <p:cNvCxnSpPr/>
          <p:nvPr/>
        </p:nvCxnSpPr>
        <p:spPr>
          <a:xfrm flipH="1">
            <a:off x="9046141" y="1639640"/>
            <a:ext cx="1941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6975F0C-6D93-481E-924B-A65ECB094BA7}"/>
              </a:ext>
            </a:extLst>
          </p:cNvPr>
          <p:cNvSpPr/>
          <p:nvPr/>
        </p:nvSpPr>
        <p:spPr>
          <a:xfrm>
            <a:off x="9313650" y="1542301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5V+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47EF4A-AFF9-48AD-82E9-822BE4E49A22}"/>
              </a:ext>
            </a:extLst>
          </p:cNvPr>
          <p:cNvCxnSpPr/>
          <p:nvPr/>
        </p:nvCxnSpPr>
        <p:spPr>
          <a:xfrm flipH="1">
            <a:off x="842963" y="1464886"/>
            <a:ext cx="21710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33E8D3-659B-4C3C-BD93-86D0C8134A48}"/>
              </a:ext>
            </a:extLst>
          </p:cNvPr>
          <p:cNvCxnSpPr/>
          <p:nvPr/>
        </p:nvCxnSpPr>
        <p:spPr>
          <a:xfrm flipH="1">
            <a:off x="842963" y="1821555"/>
            <a:ext cx="21710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1B9F98D-D8D2-4291-A8E4-1BE08301862F}"/>
              </a:ext>
            </a:extLst>
          </p:cNvPr>
          <p:cNvSpPr/>
          <p:nvPr/>
        </p:nvSpPr>
        <p:spPr>
          <a:xfrm>
            <a:off x="2282940" y="1620018"/>
            <a:ext cx="624372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BBB59E-E7E2-4B5E-ACF0-2AA44BD4EFB1}"/>
              </a:ext>
            </a:extLst>
          </p:cNvPr>
          <p:cNvSpPr/>
          <p:nvPr/>
        </p:nvSpPr>
        <p:spPr>
          <a:xfrm>
            <a:off x="2282940" y="1230486"/>
            <a:ext cx="624372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CO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2D62C4-B848-4BE1-B7F0-63B8B03108D7}"/>
              </a:ext>
            </a:extLst>
          </p:cNvPr>
          <p:cNvCxnSpPr/>
          <p:nvPr/>
        </p:nvCxnSpPr>
        <p:spPr>
          <a:xfrm flipH="1">
            <a:off x="842963" y="1108217"/>
            <a:ext cx="21710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58A64B0-B2AA-4B76-92B9-7A8E09F7AE7A}"/>
              </a:ext>
            </a:extLst>
          </p:cNvPr>
          <p:cNvCxnSpPr/>
          <p:nvPr/>
        </p:nvCxnSpPr>
        <p:spPr>
          <a:xfrm flipH="1">
            <a:off x="842963" y="2178224"/>
            <a:ext cx="21710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527BFD-FC79-4521-8BD0-92F70725F614}"/>
              </a:ext>
            </a:extLst>
          </p:cNvPr>
          <p:cNvCxnSpPr>
            <a:cxnSpLocks/>
          </p:cNvCxnSpPr>
          <p:nvPr/>
        </p:nvCxnSpPr>
        <p:spPr>
          <a:xfrm flipH="1">
            <a:off x="1725351" y="751548"/>
            <a:ext cx="1288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B7744DA-7AB2-4A36-86A5-7AC911557D2B}"/>
              </a:ext>
            </a:extLst>
          </p:cNvPr>
          <p:cNvSpPr/>
          <p:nvPr/>
        </p:nvSpPr>
        <p:spPr>
          <a:xfrm>
            <a:off x="7303326" y="3777500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5V+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89555F-8F84-41DA-8F7E-A0D8065E817F}"/>
              </a:ext>
            </a:extLst>
          </p:cNvPr>
          <p:cNvSpPr/>
          <p:nvPr/>
        </p:nvSpPr>
        <p:spPr>
          <a:xfrm>
            <a:off x="-114300" y="892176"/>
            <a:ext cx="956306" cy="1514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WS2801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10D753B-9504-4DF1-A8DC-9837938C67F4}"/>
              </a:ext>
            </a:extLst>
          </p:cNvPr>
          <p:cNvSpPr/>
          <p:nvPr/>
        </p:nvSpPr>
        <p:spPr>
          <a:xfrm>
            <a:off x="794608" y="1025666"/>
            <a:ext cx="94796" cy="165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93E6376-624C-4376-9F68-D90C7C700AAF}"/>
              </a:ext>
            </a:extLst>
          </p:cNvPr>
          <p:cNvSpPr/>
          <p:nvPr/>
        </p:nvSpPr>
        <p:spPr>
          <a:xfrm>
            <a:off x="794608" y="1375390"/>
            <a:ext cx="94796" cy="165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C7060B-099E-4733-B46A-AACB9E2C9705}"/>
              </a:ext>
            </a:extLst>
          </p:cNvPr>
          <p:cNvSpPr/>
          <p:nvPr/>
        </p:nvSpPr>
        <p:spPr>
          <a:xfrm>
            <a:off x="794608" y="1739005"/>
            <a:ext cx="94796" cy="165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6259745-F4E9-40F1-A683-CC1CB9B1617D}"/>
              </a:ext>
            </a:extLst>
          </p:cNvPr>
          <p:cNvSpPr/>
          <p:nvPr/>
        </p:nvSpPr>
        <p:spPr>
          <a:xfrm>
            <a:off x="794608" y="2089764"/>
            <a:ext cx="94796" cy="165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C19A3BC-EC0B-43BF-B09E-48FEE212E958}"/>
              </a:ext>
            </a:extLst>
          </p:cNvPr>
          <p:cNvGrpSpPr/>
          <p:nvPr/>
        </p:nvGrpSpPr>
        <p:grpSpPr>
          <a:xfrm rot="10800000">
            <a:off x="3436643" y="662513"/>
            <a:ext cx="217942" cy="142875"/>
            <a:chOff x="1528763" y="1473200"/>
            <a:chExt cx="217942" cy="14287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EA4BC6-CAB2-43A3-B337-8154548FF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763" y="1616075"/>
              <a:ext cx="2179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217E8D-AB07-4B0B-B324-D1C4F6E2B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388" y="1544135"/>
              <a:ext cx="1190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89A07F8-FA93-43C3-AC26-8C1A95E4A80D}"/>
                </a:ext>
              </a:extLst>
            </p:cNvPr>
            <p:cNvCxnSpPr>
              <a:cxnSpLocks/>
            </p:cNvCxnSpPr>
            <p:nvPr/>
          </p:nvCxnSpPr>
          <p:spPr>
            <a:xfrm>
              <a:off x="1607344" y="1473200"/>
              <a:ext cx="4229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6D8143B-6577-402E-8861-568E90974944}"/>
              </a:ext>
            </a:extLst>
          </p:cNvPr>
          <p:cNvSpPr/>
          <p:nvPr/>
        </p:nvSpPr>
        <p:spPr>
          <a:xfrm>
            <a:off x="3020117" y="636612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GND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1FD3A39-C439-49F1-BCE2-86859FAC7071}"/>
              </a:ext>
            </a:extLst>
          </p:cNvPr>
          <p:cNvGrpSpPr/>
          <p:nvPr/>
        </p:nvGrpSpPr>
        <p:grpSpPr>
          <a:xfrm rot="10800000">
            <a:off x="570411" y="4252990"/>
            <a:ext cx="217942" cy="142875"/>
            <a:chOff x="1528763" y="1473200"/>
            <a:chExt cx="217942" cy="14287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39E27ED-BC44-4C45-B15C-176C35390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763" y="1616075"/>
              <a:ext cx="2179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04CA696-4066-457A-ADDF-59EBB6156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388" y="1544135"/>
              <a:ext cx="1190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EF8FB19-68A5-415C-9D49-BB81AE1E4812}"/>
                </a:ext>
              </a:extLst>
            </p:cNvPr>
            <p:cNvCxnSpPr>
              <a:cxnSpLocks/>
            </p:cNvCxnSpPr>
            <p:nvPr/>
          </p:nvCxnSpPr>
          <p:spPr>
            <a:xfrm>
              <a:off x="1607344" y="1473200"/>
              <a:ext cx="4229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E88AC9B-CE38-4CD7-AFC8-1EA78A6F3FB5}"/>
              </a:ext>
            </a:extLst>
          </p:cNvPr>
          <p:cNvSpPr/>
          <p:nvPr/>
        </p:nvSpPr>
        <p:spPr>
          <a:xfrm>
            <a:off x="450813" y="4026141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GND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03F85F7-65B0-4C7D-B5DD-7D3CCDC743C2}"/>
              </a:ext>
            </a:extLst>
          </p:cNvPr>
          <p:cNvCxnSpPr>
            <a:cxnSpLocks/>
          </p:cNvCxnSpPr>
          <p:nvPr/>
        </p:nvCxnSpPr>
        <p:spPr>
          <a:xfrm flipH="1" flipV="1">
            <a:off x="3002108" y="1464886"/>
            <a:ext cx="4512646" cy="7482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01D08F-64E2-48C2-BF27-A418EC5B00E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011699" y="1821053"/>
            <a:ext cx="4507592" cy="12586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7BAB68-742D-4795-87A2-DEEF6BD293E1}"/>
              </a:ext>
            </a:extLst>
          </p:cNvPr>
          <p:cNvGrpSpPr/>
          <p:nvPr/>
        </p:nvGrpSpPr>
        <p:grpSpPr>
          <a:xfrm>
            <a:off x="7519291" y="2133124"/>
            <a:ext cx="189592" cy="165100"/>
            <a:chOff x="1965779" y="1473200"/>
            <a:chExt cx="189592" cy="1651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20E1D9-B1CF-40E9-B684-3E322D33ABB7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0322D4-C796-4766-BA58-AF4EE91FB4D8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574CD3-1C9A-4C52-88D5-A1472DC749E9}"/>
              </a:ext>
            </a:extLst>
          </p:cNvPr>
          <p:cNvGrpSpPr/>
          <p:nvPr/>
        </p:nvGrpSpPr>
        <p:grpSpPr>
          <a:xfrm>
            <a:off x="7519291" y="2997175"/>
            <a:ext cx="189592" cy="165100"/>
            <a:chOff x="1965779" y="1473200"/>
            <a:chExt cx="189592" cy="1651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A1B622-6911-4160-906E-0986278511E3}"/>
                </a:ext>
              </a:extLst>
            </p:cNvPr>
            <p:cNvSpPr/>
            <p:nvPr/>
          </p:nvSpPr>
          <p:spPr>
            <a:xfrm>
              <a:off x="2060575" y="1473200"/>
              <a:ext cx="94796" cy="165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DFD9EC-99D6-492D-B015-CAA6EDCA88AB}"/>
                </a:ext>
              </a:extLst>
            </p:cNvPr>
            <p:cNvSpPr/>
            <p:nvPr/>
          </p:nvSpPr>
          <p:spPr>
            <a:xfrm>
              <a:off x="1965779" y="1518300"/>
              <a:ext cx="94796" cy="74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AF8F36-00C5-41DA-B9D8-EE7E3BFA5ACF}"/>
              </a:ext>
            </a:extLst>
          </p:cNvPr>
          <p:cNvSpPr/>
          <p:nvPr/>
        </p:nvSpPr>
        <p:spPr>
          <a:xfrm>
            <a:off x="-158120" y="4938846"/>
            <a:ext cx="5682620" cy="2018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3B+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4B90B93-E484-4496-8F57-5803BC4FFBD1}"/>
              </a:ext>
            </a:extLst>
          </p:cNvPr>
          <p:cNvSpPr/>
          <p:nvPr/>
        </p:nvSpPr>
        <p:spPr>
          <a:xfrm>
            <a:off x="283843" y="5069880"/>
            <a:ext cx="160020" cy="160020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8599765-C0E0-43C8-B64E-DF48F8394475}"/>
              </a:ext>
            </a:extLst>
          </p:cNvPr>
          <p:cNvSpPr/>
          <p:nvPr/>
        </p:nvSpPr>
        <p:spPr>
          <a:xfrm>
            <a:off x="444029" y="5069880"/>
            <a:ext cx="160020" cy="160020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61A5791-B58D-4D0F-935B-3EDBCB09037D}"/>
              </a:ext>
            </a:extLst>
          </p:cNvPr>
          <p:cNvSpPr/>
          <p:nvPr/>
        </p:nvSpPr>
        <p:spPr>
          <a:xfrm>
            <a:off x="604215" y="5069880"/>
            <a:ext cx="160020" cy="16002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BEBF3D-52E5-4D62-A7D5-A0CFFC060D9D}"/>
              </a:ext>
            </a:extLst>
          </p:cNvPr>
          <p:cNvSpPr/>
          <p:nvPr/>
        </p:nvSpPr>
        <p:spPr>
          <a:xfrm>
            <a:off x="764401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E1E5AF8D-471C-4947-B083-8603E50A1FD5}"/>
              </a:ext>
            </a:extLst>
          </p:cNvPr>
          <p:cNvSpPr/>
          <p:nvPr/>
        </p:nvSpPr>
        <p:spPr>
          <a:xfrm>
            <a:off x="924587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27C7BCC-3700-4602-9397-285CBA16B837}"/>
              </a:ext>
            </a:extLst>
          </p:cNvPr>
          <p:cNvSpPr/>
          <p:nvPr/>
        </p:nvSpPr>
        <p:spPr>
          <a:xfrm>
            <a:off x="1084773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59E7037-B75D-46CF-9309-B03F616F169C}"/>
              </a:ext>
            </a:extLst>
          </p:cNvPr>
          <p:cNvSpPr/>
          <p:nvPr/>
        </p:nvSpPr>
        <p:spPr>
          <a:xfrm>
            <a:off x="1244959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1A08D9A-EA0D-485F-97CC-ACCBC1CA119E}"/>
              </a:ext>
            </a:extLst>
          </p:cNvPr>
          <p:cNvSpPr/>
          <p:nvPr/>
        </p:nvSpPr>
        <p:spPr>
          <a:xfrm>
            <a:off x="1405145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6F1B612-1A74-408D-AB18-4A9C9F8328F2}"/>
              </a:ext>
            </a:extLst>
          </p:cNvPr>
          <p:cNvSpPr/>
          <p:nvPr/>
        </p:nvSpPr>
        <p:spPr>
          <a:xfrm>
            <a:off x="1565331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590EEDBD-CA10-4365-9EC3-EE819A26C9E6}"/>
              </a:ext>
            </a:extLst>
          </p:cNvPr>
          <p:cNvSpPr/>
          <p:nvPr/>
        </p:nvSpPr>
        <p:spPr>
          <a:xfrm>
            <a:off x="1725517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CC740C7-717B-499F-A3C8-0079E84C82C3}"/>
              </a:ext>
            </a:extLst>
          </p:cNvPr>
          <p:cNvSpPr/>
          <p:nvPr/>
        </p:nvSpPr>
        <p:spPr>
          <a:xfrm>
            <a:off x="1885703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268D5D6-7BF9-40A5-957B-CB225471EDEF}"/>
              </a:ext>
            </a:extLst>
          </p:cNvPr>
          <p:cNvSpPr/>
          <p:nvPr/>
        </p:nvSpPr>
        <p:spPr>
          <a:xfrm>
            <a:off x="2045889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E35F5CC-2161-4D73-A3D4-6627F8754E43}"/>
              </a:ext>
            </a:extLst>
          </p:cNvPr>
          <p:cNvSpPr/>
          <p:nvPr/>
        </p:nvSpPr>
        <p:spPr>
          <a:xfrm>
            <a:off x="2206075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32CD5CF-2A5A-443A-A142-2F416706C456}"/>
              </a:ext>
            </a:extLst>
          </p:cNvPr>
          <p:cNvSpPr/>
          <p:nvPr/>
        </p:nvSpPr>
        <p:spPr>
          <a:xfrm>
            <a:off x="2366261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7E7CB83-581A-4880-AB03-206567B57671}"/>
              </a:ext>
            </a:extLst>
          </p:cNvPr>
          <p:cNvSpPr/>
          <p:nvPr/>
        </p:nvSpPr>
        <p:spPr>
          <a:xfrm>
            <a:off x="2526447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982E0B9-E4CF-4DF1-A999-2DDEC2CD3CA2}"/>
              </a:ext>
            </a:extLst>
          </p:cNvPr>
          <p:cNvSpPr/>
          <p:nvPr/>
        </p:nvSpPr>
        <p:spPr>
          <a:xfrm>
            <a:off x="2686633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C7028907-B517-4FB3-B13E-1331A1AE3102}"/>
              </a:ext>
            </a:extLst>
          </p:cNvPr>
          <p:cNvSpPr/>
          <p:nvPr/>
        </p:nvSpPr>
        <p:spPr>
          <a:xfrm>
            <a:off x="2846819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33BFB76-AB8A-4091-94C5-120E2AC3146E}"/>
              </a:ext>
            </a:extLst>
          </p:cNvPr>
          <p:cNvSpPr/>
          <p:nvPr/>
        </p:nvSpPr>
        <p:spPr>
          <a:xfrm>
            <a:off x="3007005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5A443B9-678D-48BF-9069-26B7460BBE53}"/>
              </a:ext>
            </a:extLst>
          </p:cNvPr>
          <p:cNvSpPr/>
          <p:nvPr/>
        </p:nvSpPr>
        <p:spPr>
          <a:xfrm>
            <a:off x="3167191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BC2CC001-DB28-42D7-AB0F-1C8F9705472A}"/>
              </a:ext>
            </a:extLst>
          </p:cNvPr>
          <p:cNvSpPr/>
          <p:nvPr/>
        </p:nvSpPr>
        <p:spPr>
          <a:xfrm>
            <a:off x="3327376" y="5069880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6257E41-28F3-4F73-B31A-700B518D5629}"/>
              </a:ext>
            </a:extLst>
          </p:cNvPr>
          <p:cNvSpPr/>
          <p:nvPr/>
        </p:nvSpPr>
        <p:spPr>
          <a:xfrm>
            <a:off x="283843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67622C7-D6E0-4ED7-B8EB-20FD133ECB51}"/>
              </a:ext>
            </a:extLst>
          </p:cNvPr>
          <p:cNvSpPr/>
          <p:nvPr/>
        </p:nvSpPr>
        <p:spPr>
          <a:xfrm>
            <a:off x="444029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FF97414-0811-4E62-95C6-F473E92582CF}"/>
              </a:ext>
            </a:extLst>
          </p:cNvPr>
          <p:cNvSpPr/>
          <p:nvPr/>
        </p:nvSpPr>
        <p:spPr>
          <a:xfrm>
            <a:off x="604215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3A16C388-4A2B-4F5E-A75F-758E82CD7914}"/>
              </a:ext>
            </a:extLst>
          </p:cNvPr>
          <p:cNvSpPr/>
          <p:nvPr/>
        </p:nvSpPr>
        <p:spPr>
          <a:xfrm>
            <a:off x="764401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DFE9DFB-6BE6-4B06-AE61-F4052F46A308}"/>
              </a:ext>
            </a:extLst>
          </p:cNvPr>
          <p:cNvSpPr/>
          <p:nvPr/>
        </p:nvSpPr>
        <p:spPr>
          <a:xfrm>
            <a:off x="924587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AE6E7C6D-9EA4-4613-B40D-8686BBFDA81C}"/>
              </a:ext>
            </a:extLst>
          </p:cNvPr>
          <p:cNvSpPr/>
          <p:nvPr/>
        </p:nvSpPr>
        <p:spPr>
          <a:xfrm>
            <a:off x="1084773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CF78E56-9FFB-4210-91FA-53B9A35752A5}"/>
              </a:ext>
            </a:extLst>
          </p:cNvPr>
          <p:cNvSpPr/>
          <p:nvPr/>
        </p:nvSpPr>
        <p:spPr>
          <a:xfrm>
            <a:off x="1244959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6F13CA-9D06-4B46-9648-146D66D54D0F}"/>
              </a:ext>
            </a:extLst>
          </p:cNvPr>
          <p:cNvSpPr/>
          <p:nvPr/>
        </p:nvSpPr>
        <p:spPr>
          <a:xfrm>
            <a:off x="1405145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A7D3A55E-C171-4C92-81C8-8A7F39588660}"/>
              </a:ext>
            </a:extLst>
          </p:cNvPr>
          <p:cNvSpPr/>
          <p:nvPr/>
        </p:nvSpPr>
        <p:spPr>
          <a:xfrm>
            <a:off x="1565331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83CAA9F-3755-4505-8E10-66AC63E4798F}"/>
              </a:ext>
            </a:extLst>
          </p:cNvPr>
          <p:cNvSpPr/>
          <p:nvPr/>
        </p:nvSpPr>
        <p:spPr>
          <a:xfrm>
            <a:off x="1725517" y="5237982"/>
            <a:ext cx="160020" cy="1600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CB0085EA-63C5-48FD-A5C1-EF9292558247}"/>
              </a:ext>
            </a:extLst>
          </p:cNvPr>
          <p:cNvSpPr/>
          <p:nvPr/>
        </p:nvSpPr>
        <p:spPr>
          <a:xfrm>
            <a:off x="1885703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D16F874-6AC0-4887-8182-94582CF8390A}"/>
              </a:ext>
            </a:extLst>
          </p:cNvPr>
          <p:cNvSpPr/>
          <p:nvPr/>
        </p:nvSpPr>
        <p:spPr>
          <a:xfrm>
            <a:off x="2045889" y="5237982"/>
            <a:ext cx="160020" cy="16002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F393E2F-0E8D-4712-8AF3-01D59F0BED20}"/>
              </a:ext>
            </a:extLst>
          </p:cNvPr>
          <p:cNvSpPr/>
          <p:nvPr/>
        </p:nvSpPr>
        <p:spPr>
          <a:xfrm>
            <a:off x="2206075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1C9F7D2-3863-4C5C-8076-EDA59E63E197}"/>
              </a:ext>
            </a:extLst>
          </p:cNvPr>
          <p:cNvSpPr/>
          <p:nvPr/>
        </p:nvSpPr>
        <p:spPr>
          <a:xfrm>
            <a:off x="2366261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40AA4BB8-9826-4F37-BE56-2C64E69924AD}"/>
              </a:ext>
            </a:extLst>
          </p:cNvPr>
          <p:cNvSpPr/>
          <p:nvPr/>
        </p:nvSpPr>
        <p:spPr>
          <a:xfrm>
            <a:off x="2526447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2A8A0ABE-7795-4135-8F8B-C5151F4DC287}"/>
              </a:ext>
            </a:extLst>
          </p:cNvPr>
          <p:cNvSpPr/>
          <p:nvPr/>
        </p:nvSpPr>
        <p:spPr>
          <a:xfrm>
            <a:off x="2686633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350288B4-2774-4721-AD84-A8C9A16FF419}"/>
              </a:ext>
            </a:extLst>
          </p:cNvPr>
          <p:cNvSpPr/>
          <p:nvPr/>
        </p:nvSpPr>
        <p:spPr>
          <a:xfrm>
            <a:off x="2846819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CA5F9C7-5F51-4772-9BB9-D9EED58A93FF}"/>
              </a:ext>
            </a:extLst>
          </p:cNvPr>
          <p:cNvSpPr/>
          <p:nvPr/>
        </p:nvSpPr>
        <p:spPr>
          <a:xfrm>
            <a:off x="3007005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ACF67A89-DD96-4A42-85A1-D1A121461B22}"/>
              </a:ext>
            </a:extLst>
          </p:cNvPr>
          <p:cNvSpPr/>
          <p:nvPr/>
        </p:nvSpPr>
        <p:spPr>
          <a:xfrm>
            <a:off x="3167191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F918152-B536-460E-A355-268E796E8E87}"/>
              </a:ext>
            </a:extLst>
          </p:cNvPr>
          <p:cNvSpPr/>
          <p:nvPr/>
        </p:nvSpPr>
        <p:spPr>
          <a:xfrm>
            <a:off x="3327376" y="5237982"/>
            <a:ext cx="160020" cy="160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598E733-0B44-4AED-8EFD-5DBF96A382D8}"/>
              </a:ext>
            </a:extLst>
          </p:cNvPr>
          <p:cNvSpPr/>
          <p:nvPr/>
        </p:nvSpPr>
        <p:spPr>
          <a:xfrm>
            <a:off x="4597244" y="5076930"/>
            <a:ext cx="896776" cy="874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B6FE40E-D4D7-4585-88ED-51A57D235D79}"/>
              </a:ext>
            </a:extLst>
          </p:cNvPr>
          <p:cNvSpPr/>
          <p:nvPr/>
        </p:nvSpPr>
        <p:spPr>
          <a:xfrm>
            <a:off x="4465320" y="6032722"/>
            <a:ext cx="1028700" cy="100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66199C-089C-4BAE-AD00-D94555031C17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>
            <a:off x="2205909" y="1925405"/>
            <a:ext cx="5313384" cy="33925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F95C8B4-5E7A-4AAF-B8FA-E783659499C0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>
            <a:off x="1885537" y="2795814"/>
            <a:ext cx="5633756" cy="2522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5AFDA8-91B4-4532-9232-971084A216DB}"/>
              </a:ext>
            </a:extLst>
          </p:cNvPr>
          <p:cNvCxnSpPr>
            <a:cxnSpLocks/>
            <a:endCxn id="101" idx="3"/>
          </p:cNvCxnSpPr>
          <p:nvPr/>
        </p:nvCxnSpPr>
        <p:spPr>
          <a:xfrm flipH="1">
            <a:off x="889404" y="751548"/>
            <a:ext cx="835947" cy="3566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2CF8279-EC3C-444C-9AF0-3D342E8AFA85}"/>
              </a:ext>
            </a:extLst>
          </p:cNvPr>
          <p:cNvSpPr/>
          <p:nvPr/>
        </p:nvSpPr>
        <p:spPr>
          <a:xfrm>
            <a:off x="3018504" y="2089764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5V+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E3851E6-1190-461E-8761-77F217B795F7}"/>
              </a:ext>
            </a:extLst>
          </p:cNvPr>
          <p:cNvCxnSpPr>
            <a:cxnSpLocks/>
          </p:cNvCxnSpPr>
          <p:nvPr/>
        </p:nvCxnSpPr>
        <p:spPr>
          <a:xfrm>
            <a:off x="363853" y="4600575"/>
            <a:ext cx="0" cy="549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F712019-0A87-4C75-B285-8DD30848F5E0}"/>
              </a:ext>
            </a:extLst>
          </p:cNvPr>
          <p:cNvCxnSpPr>
            <a:cxnSpLocks/>
          </p:cNvCxnSpPr>
          <p:nvPr/>
        </p:nvCxnSpPr>
        <p:spPr>
          <a:xfrm>
            <a:off x="524039" y="4595813"/>
            <a:ext cx="0" cy="554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B9452E2-2E2C-4228-87DF-B61E52DA8E61}"/>
              </a:ext>
            </a:extLst>
          </p:cNvPr>
          <p:cNvSpPr/>
          <p:nvPr/>
        </p:nvSpPr>
        <p:spPr>
          <a:xfrm>
            <a:off x="222330" y="4418463"/>
            <a:ext cx="466824" cy="19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5V+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22AF740-2F66-4226-A38E-945CC3008D85}"/>
              </a:ext>
            </a:extLst>
          </p:cNvPr>
          <p:cNvCxnSpPr>
            <a:cxnSpLocks/>
          </p:cNvCxnSpPr>
          <p:nvPr/>
        </p:nvCxnSpPr>
        <p:spPr>
          <a:xfrm>
            <a:off x="684225" y="4473995"/>
            <a:ext cx="0" cy="675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5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Elgee</dc:creator>
  <cp:lastModifiedBy>Christopher Elgee</cp:lastModifiedBy>
  <cp:revision>8</cp:revision>
  <dcterms:created xsi:type="dcterms:W3CDTF">2020-04-14T18:59:33Z</dcterms:created>
  <dcterms:modified xsi:type="dcterms:W3CDTF">2020-04-15T17:20:31Z</dcterms:modified>
</cp:coreProperties>
</file>