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6AC11-B9FF-421B-947C-4D4DAA69C8E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k Patel" initials="HP" lastIdx="1" clrIdx="0">
    <p:extLst>
      <p:ext uri="{19B8F6BF-5375-455C-9EA6-DF929625EA0E}">
        <p15:presenceInfo xmlns:p15="http://schemas.microsoft.com/office/powerpoint/2012/main" userId="0ae1bfa182b24a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isha\Documents\Disha\SE452\UseCaseAssetManagement.vsd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isha\Documents\Disha\SE452\ERDiagramAssetManagement1.vsd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F67D-7F71-4509-B391-DD78A69A1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40812-9E06-4DB1-84FD-8A0D9905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573126"/>
          </a:xfrm>
        </p:spPr>
        <p:txBody>
          <a:bodyPr>
            <a:normAutofit/>
          </a:bodyPr>
          <a:lstStyle/>
          <a:p>
            <a:r>
              <a:rPr lang="en-US" dirty="0"/>
              <a:t>			Team Name - </a:t>
            </a:r>
            <a:r>
              <a:rPr lang="en-US" dirty="0" err="1"/>
              <a:t>Decepticons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C3C1-1937-411E-99BF-18FBB2D0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70D5-53D3-4BF8-8849-855B133E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Disha Patel</a:t>
            </a:r>
          </a:p>
          <a:p>
            <a:r>
              <a:rPr lang="en-US" dirty="0"/>
              <a:t> Ravi Sharma</a:t>
            </a:r>
          </a:p>
          <a:p>
            <a:r>
              <a:rPr lang="en-US" dirty="0"/>
              <a:t>Ryan Nielson</a:t>
            </a:r>
          </a:p>
          <a:p>
            <a:r>
              <a:rPr lang="en-US" dirty="0"/>
              <a:t>Abhinav Kumar</a:t>
            </a:r>
          </a:p>
        </p:txBody>
      </p:sp>
    </p:spTree>
    <p:extLst>
      <p:ext uri="{BB962C8B-B14F-4D97-AF65-F5344CB8AC3E}">
        <p14:creationId xmlns:p14="http://schemas.microsoft.com/office/powerpoint/2010/main" val="41518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31C8-346E-40D9-90C1-48BD20B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4807-D338-45AB-ABD9-A5FD5B7A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a company's assets are used in the most efficient manner, enhancing its profitability</a:t>
            </a:r>
          </a:p>
          <a:p>
            <a:r>
              <a:rPr lang="en-US" dirty="0"/>
              <a:t>Provide the condition of your system and its value</a:t>
            </a:r>
          </a:p>
          <a:p>
            <a:r>
              <a:rPr lang="en-US" dirty="0"/>
              <a:t>Monitoring assets will reduce unauthorized use or misappropriation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3960-F9FA-47DF-8DE4-A3714B2A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D18B8-A9D1-4EF0-AD08-07A03673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C:\Users\Disha\Documents\Disha\SE452\UseCaseAssetManagement.vsdx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DDD8-0D02-4845-832E-3F669FD3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59C3-9F06-4BB8-85BD-FD0C8696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C:\Users\Disha\Documents\Disha\SE452\ERDiagramAssetManagement1.vsdx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0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212-F8D5-41B9-98E6-48EBAF0F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21AE-D52C-42F2-86A4-9886C26B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Vendor</a:t>
            </a:r>
          </a:p>
          <a:p>
            <a:pPr marL="0" indent="0">
              <a:buNone/>
            </a:pPr>
            <a:r>
              <a:rPr lang="en-US" dirty="0"/>
              <a:t>System Analyst Admin</a:t>
            </a:r>
          </a:p>
          <a:p>
            <a:pPr marL="0" indent="0">
              <a:buNone/>
            </a:pPr>
            <a:r>
              <a:rPr lang="en-US" dirty="0"/>
              <a:t>User Management</a:t>
            </a:r>
          </a:p>
          <a:p>
            <a:pPr marL="0" indent="0">
              <a:buNone/>
            </a:pPr>
            <a:r>
              <a:rPr lang="en-US" dirty="0"/>
              <a:t>Billing</a:t>
            </a:r>
          </a:p>
          <a:p>
            <a:pPr marL="0" indent="0">
              <a:buNone/>
            </a:pPr>
            <a:r>
              <a:rPr lang="en-US" dirty="0"/>
              <a:t>Spare part Replacement </a:t>
            </a:r>
          </a:p>
          <a:p>
            <a:pPr marL="0" indent="0">
              <a:buNone/>
            </a:pPr>
            <a:r>
              <a:rPr lang="en-US" dirty="0"/>
              <a:t>Maintenance </a:t>
            </a:r>
          </a:p>
          <a:p>
            <a:pPr marL="0" indent="0">
              <a:buNone/>
            </a:pPr>
            <a:r>
              <a:rPr lang="en-US" dirty="0"/>
              <a:t>Quality Test for new Assets</a:t>
            </a:r>
          </a:p>
        </p:txBody>
      </p:sp>
    </p:spTree>
    <p:extLst>
      <p:ext uri="{BB962C8B-B14F-4D97-AF65-F5344CB8AC3E}">
        <p14:creationId xmlns:p14="http://schemas.microsoft.com/office/powerpoint/2010/main" val="259458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E62E-4025-4974-A24F-4CBD8FB6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101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Asset Management System</vt:lpstr>
      <vt:lpstr>Members: </vt:lpstr>
      <vt:lpstr>Requirements</vt:lpstr>
      <vt:lpstr>Use case</vt:lpstr>
      <vt:lpstr>High level design</vt:lpstr>
      <vt:lpstr>Extra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System</dc:title>
  <dc:creator>Hardik Patel</dc:creator>
  <cp:lastModifiedBy>Hardik Patel</cp:lastModifiedBy>
  <cp:revision>7</cp:revision>
  <dcterms:created xsi:type="dcterms:W3CDTF">2019-04-08T17:20:22Z</dcterms:created>
  <dcterms:modified xsi:type="dcterms:W3CDTF">2019-04-08T19:36:45Z</dcterms:modified>
</cp:coreProperties>
</file>