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2" autoAdjust="0"/>
    <p:restoredTop sz="94660"/>
  </p:normalViewPr>
  <p:slideViewPr>
    <p:cSldViewPr>
      <p:cViewPr varScale="1">
        <p:scale>
          <a:sx n="79" d="100"/>
          <a:sy n="79" d="100"/>
        </p:scale>
        <p:origin x="-84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7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6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8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2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5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2FDD-F210-4D48-B96E-440B9561007A}" type="datetimeFigureOut">
              <a:rPr lang="zh-TW" altLang="en-US" smtClean="0"/>
              <a:t>2015/1/24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7444-5D83-42CA-9C5F-C9968A224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18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0" y="0"/>
            <a:ext cx="6858000" cy="9144000"/>
            <a:chOff x="0" y="0"/>
            <a:chExt cx="6858000" cy="9144000"/>
          </a:xfrm>
        </p:grpSpPr>
        <p:sp>
          <p:nvSpPr>
            <p:cNvPr id="70" name="矩形 69"/>
            <p:cNvSpPr/>
            <p:nvPr/>
          </p:nvSpPr>
          <p:spPr>
            <a:xfrm>
              <a:off x="0" y="0"/>
              <a:ext cx="685800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1413969" y="107505"/>
              <a:ext cx="4320480" cy="8892048"/>
              <a:chOff x="1413969" y="107505"/>
              <a:chExt cx="4320480" cy="8892048"/>
            </a:xfrm>
          </p:grpSpPr>
          <p:grpSp>
            <p:nvGrpSpPr>
              <p:cNvPr id="67" name="群組 66"/>
              <p:cNvGrpSpPr/>
              <p:nvPr/>
            </p:nvGrpSpPr>
            <p:grpSpPr>
              <a:xfrm>
                <a:off x="2710112" y="107505"/>
                <a:ext cx="2807120" cy="8892048"/>
                <a:chOff x="2132855" y="107505"/>
                <a:chExt cx="2807120" cy="8892048"/>
              </a:xfrm>
            </p:grpSpPr>
            <p:sp>
              <p:nvSpPr>
                <p:cNvPr id="31" name="手繪多邊形 30"/>
                <p:cNvSpPr/>
                <p:nvPr/>
              </p:nvSpPr>
              <p:spPr>
                <a:xfrm>
                  <a:off x="2132855" y="107505"/>
                  <a:ext cx="1439565" cy="630813"/>
                </a:xfrm>
                <a:custGeom>
                  <a:avLst/>
                  <a:gdLst>
                    <a:gd name="connsiteX0" fmla="*/ 0 w 2204739"/>
                    <a:gd name="connsiteY0" fmla="*/ 69129 h 691292"/>
                    <a:gd name="connsiteX1" fmla="*/ 69129 w 2204739"/>
                    <a:gd name="connsiteY1" fmla="*/ 0 h 691292"/>
                    <a:gd name="connsiteX2" fmla="*/ 2135610 w 2204739"/>
                    <a:gd name="connsiteY2" fmla="*/ 0 h 691292"/>
                    <a:gd name="connsiteX3" fmla="*/ 2204739 w 2204739"/>
                    <a:gd name="connsiteY3" fmla="*/ 69129 h 691292"/>
                    <a:gd name="connsiteX4" fmla="*/ 2204739 w 2204739"/>
                    <a:gd name="connsiteY4" fmla="*/ 622163 h 691292"/>
                    <a:gd name="connsiteX5" fmla="*/ 2135610 w 2204739"/>
                    <a:gd name="connsiteY5" fmla="*/ 691292 h 691292"/>
                    <a:gd name="connsiteX6" fmla="*/ 69129 w 2204739"/>
                    <a:gd name="connsiteY6" fmla="*/ 691292 h 691292"/>
                    <a:gd name="connsiteX7" fmla="*/ 0 w 2204739"/>
                    <a:gd name="connsiteY7" fmla="*/ 622163 h 691292"/>
                    <a:gd name="connsiteX8" fmla="*/ 0 w 2204739"/>
                    <a:gd name="connsiteY8" fmla="*/ 69129 h 69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4739" h="691292">
                      <a:moveTo>
                        <a:pt x="0" y="69129"/>
                      </a:moveTo>
                      <a:cubicBezTo>
                        <a:pt x="0" y="30950"/>
                        <a:pt x="30950" y="0"/>
                        <a:pt x="69129" y="0"/>
                      </a:cubicBezTo>
                      <a:lnTo>
                        <a:pt x="2135610" y="0"/>
                      </a:lnTo>
                      <a:cubicBezTo>
                        <a:pt x="2173789" y="0"/>
                        <a:pt x="2204739" y="30950"/>
                        <a:pt x="2204739" y="69129"/>
                      </a:cubicBezTo>
                      <a:lnTo>
                        <a:pt x="2204739" y="622163"/>
                      </a:lnTo>
                      <a:cubicBezTo>
                        <a:pt x="2204739" y="660342"/>
                        <a:pt x="2173789" y="691292"/>
                        <a:pt x="2135610" y="691292"/>
                      </a:cubicBezTo>
                      <a:lnTo>
                        <a:pt x="69129" y="691292"/>
                      </a:lnTo>
                      <a:cubicBezTo>
                        <a:pt x="30950" y="691292"/>
                        <a:pt x="0" y="660342"/>
                        <a:pt x="0" y="622163"/>
                      </a:cubicBezTo>
                      <a:lnTo>
                        <a:pt x="0" y="691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827" tIns="88827" rIns="88827" bIns="88827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600" kern="1200" dirty="0" smtClean="0">
                      <a:latin typeface="Noto Sans" panose="020B0502040504020204" pitchFamily="34" charset="0"/>
                      <a:ea typeface="Noto Sans" panose="020B0502040504020204" pitchFamily="34" charset="0"/>
                    </a:rPr>
                    <a:t>What’s EWH?</a:t>
                  </a:r>
                  <a:endParaRPr lang="zh-TW" altLang="en-US" sz="1600" kern="1200" dirty="0">
                    <a:latin typeface="Noto Sans" panose="020B0502040504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2" name="手繪多邊形 31"/>
                <p:cNvSpPr/>
                <p:nvPr/>
              </p:nvSpPr>
              <p:spPr>
                <a:xfrm>
                  <a:off x="2751078" y="777744"/>
                  <a:ext cx="203118" cy="236555"/>
                </a:xfrm>
                <a:custGeom>
                  <a:avLst/>
                  <a:gdLst>
                    <a:gd name="connsiteX0" fmla="*/ 0 w 259234"/>
                    <a:gd name="connsiteY0" fmla="*/ 62216 h 311081"/>
                    <a:gd name="connsiteX1" fmla="*/ 129617 w 259234"/>
                    <a:gd name="connsiteY1" fmla="*/ 62216 h 311081"/>
                    <a:gd name="connsiteX2" fmla="*/ 129617 w 259234"/>
                    <a:gd name="connsiteY2" fmla="*/ 0 h 311081"/>
                    <a:gd name="connsiteX3" fmla="*/ 259234 w 259234"/>
                    <a:gd name="connsiteY3" fmla="*/ 155541 h 311081"/>
                    <a:gd name="connsiteX4" fmla="*/ 129617 w 259234"/>
                    <a:gd name="connsiteY4" fmla="*/ 311081 h 311081"/>
                    <a:gd name="connsiteX5" fmla="*/ 129617 w 259234"/>
                    <a:gd name="connsiteY5" fmla="*/ 248865 h 311081"/>
                    <a:gd name="connsiteX6" fmla="*/ 0 w 259234"/>
                    <a:gd name="connsiteY6" fmla="*/ 248865 h 311081"/>
                    <a:gd name="connsiteX7" fmla="*/ 0 w 259234"/>
                    <a:gd name="connsiteY7" fmla="*/ 62216 h 31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9234" h="311081">
                      <a:moveTo>
                        <a:pt x="207387" y="1"/>
                      </a:moveTo>
                      <a:lnTo>
                        <a:pt x="207387" y="155541"/>
                      </a:lnTo>
                      <a:lnTo>
                        <a:pt x="259234" y="155541"/>
                      </a:lnTo>
                      <a:lnTo>
                        <a:pt x="129617" y="311080"/>
                      </a:lnTo>
                      <a:lnTo>
                        <a:pt x="0" y="155541"/>
                      </a:lnTo>
                      <a:lnTo>
                        <a:pt x="51847" y="155541"/>
                      </a:lnTo>
                      <a:lnTo>
                        <a:pt x="51847" y="1"/>
                      </a:lnTo>
                      <a:lnTo>
                        <a:pt x="207387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2217" tIns="0" rIns="62216" bIns="77771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TW" altLang="en-US" sz="1600" kern="12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3" name="手繪多邊形 32"/>
                <p:cNvSpPr/>
                <p:nvPr/>
              </p:nvSpPr>
              <p:spPr>
                <a:xfrm>
                  <a:off x="2132855" y="1053726"/>
                  <a:ext cx="1439565" cy="630813"/>
                </a:xfrm>
                <a:custGeom>
                  <a:avLst/>
                  <a:gdLst>
                    <a:gd name="connsiteX0" fmla="*/ 0 w 2204739"/>
                    <a:gd name="connsiteY0" fmla="*/ 69129 h 691292"/>
                    <a:gd name="connsiteX1" fmla="*/ 69129 w 2204739"/>
                    <a:gd name="connsiteY1" fmla="*/ 0 h 691292"/>
                    <a:gd name="connsiteX2" fmla="*/ 2135610 w 2204739"/>
                    <a:gd name="connsiteY2" fmla="*/ 0 h 691292"/>
                    <a:gd name="connsiteX3" fmla="*/ 2204739 w 2204739"/>
                    <a:gd name="connsiteY3" fmla="*/ 69129 h 691292"/>
                    <a:gd name="connsiteX4" fmla="*/ 2204739 w 2204739"/>
                    <a:gd name="connsiteY4" fmla="*/ 622163 h 691292"/>
                    <a:gd name="connsiteX5" fmla="*/ 2135610 w 2204739"/>
                    <a:gd name="connsiteY5" fmla="*/ 691292 h 691292"/>
                    <a:gd name="connsiteX6" fmla="*/ 69129 w 2204739"/>
                    <a:gd name="connsiteY6" fmla="*/ 691292 h 691292"/>
                    <a:gd name="connsiteX7" fmla="*/ 0 w 2204739"/>
                    <a:gd name="connsiteY7" fmla="*/ 622163 h 691292"/>
                    <a:gd name="connsiteX8" fmla="*/ 0 w 2204739"/>
                    <a:gd name="connsiteY8" fmla="*/ 69129 h 69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4739" h="691292">
                      <a:moveTo>
                        <a:pt x="0" y="69129"/>
                      </a:moveTo>
                      <a:cubicBezTo>
                        <a:pt x="0" y="30950"/>
                        <a:pt x="30950" y="0"/>
                        <a:pt x="69129" y="0"/>
                      </a:cubicBezTo>
                      <a:lnTo>
                        <a:pt x="2135610" y="0"/>
                      </a:lnTo>
                      <a:cubicBezTo>
                        <a:pt x="2173789" y="0"/>
                        <a:pt x="2204739" y="30950"/>
                        <a:pt x="2204739" y="69129"/>
                      </a:cubicBezTo>
                      <a:lnTo>
                        <a:pt x="2204739" y="622163"/>
                      </a:lnTo>
                      <a:cubicBezTo>
                        <a:pt x="2204739" y="660342"/>
                        <a:pt x="2173789" y="691292"/>
                        <a:pt x="2135610" y="691292"/>
                      </a:cubicBezTo>
                      <a:lnTo>
                        <a:pt x="69129" y="691292"/>
                      </a:lnTo>
                      <a:cubicBezTo>
                        <a:pt x="30950" y="691292"/>
                        <a:pt x="0" y="660342"/>
                        <a:pt x="0" y="622163"/>
                      </a:cubicBezTo>
                      <a:lnTo>
                        <a:pt x="0" y="691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827" tIns="88827" rIns="88827" bIns="88827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1600" kern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團隊成立目的</a:t>
                  </a:r>
                  <a:endPara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4" name="手繪多邊形 33"/>
                <p:cNvSpPr/>
                <p:nvPr/>
              </p:nvSpPr>
              <p:spPr>
                <a:xfrm>
                  <a:off x="2751078" y="1723964"/>
                  <a:ext cx="203118" cy="236555"/>
                </a:xfrm>
                <a:custGeom>
                  <a:avLst/>
                  <a:gdLst>
                    <a:gd name="connsiteX0" fmla="*/ 0 w 259234"/>
                    <a:gd name="connsiteY0" fmla="*/ 62216 h 311081"/>
                    <a:gd name="connsiteX1" fmla="*/ 129617 w 259234"/>
                    <a:gd name="connsiteY1" fmla="*/ 62216 h 311081"/>
                    <a:gd name="connsiteX2" fmla="*/ 129617 w 259234"/>
                    <a:gd name="connsiteY2" fmla="*/ 0 h 311081"/>
                    <a:gd name="connsiteX3" fmla="*/ 259234 w 259234"/>
                    <a:gd name="connsiteY3" fmla="*/ 155541 h 311081"/>
                    <a:gd name="connsiteX4" fmla="*/ 129617 w 259234"/>
                    <a:gd name="connsiteY4" fmla="*/ 311081 h 311081"/>
                    <a:gd name="connsiteX5" fmla="*/ 129617 w 259234"/>
                    <a:gd name="connsiteY5" fmla="*/ 248865 h 311081"/>
                    <a:gd name="connsiteX6" fmla="*/ 0 w 259234"/>
                    <a:gd name="connsiteY6" fmla="*/ 248865 h 311081"/>
                    <a:gd name="connsiteX7" fmla="*/ 0 w 259234"/>
                    <a:gd name="connsiteY7" fmla="*/ 62216 h 31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9234" h="311081">
                      <a:moveTo>
                        <a:pt x="207387" y="1"/>
                      </a:moveTo>
                      <a:lnTo>
                        <a:pt x="207387" y="155541"/>
                      </a:lnTo>
                      <a:lnTo>
                        <a:pt x="259234" y="155541"/>
                      </a:lnTo>
                      <a:lnTo>
                        <a:pt x="129617" y="311080"/>
                      </a:lnTo>
                      <a:lnTo>
                        <a:pt x="0" y="155541"/>
                      </a:lnTo>
                      <a:lnTo>
                        <a:pt x="51847" y="155541"/>
                      </a:lnTo>
                      <a:lnTo>
                        <a:pt x="51847" y="1"/>
                      </a:lnTo>
                      <a:lnTo>
                        <a:pt x="207387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2217" tIns="0" rIns="62216" bIns="77771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TW" altLang="en-US" sz="1600" kern="12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5" name="手繪多邊形 34"/>
                <p:cNvSpPr/>
                <p:nvPr/>
              </p:nvSpPr>
              <p:spPr>
                <a:xfrm>
                  <a:off x="2132855" y="1999946"/>
                  <a:ext cx="1439565" cy="630813"/>
                </a:xfrm>
                <a:custGeom>
                  <a:avLst/>
                  <a:gdLst>
                    <a:gd name="connsiteX0" fmla="*/ 0 w 2204739"/>
                    <a:gd name="connsiteY0" fmla="*/ 69129 h 691292"/>
                    <a:gd name="connsiteX1" fmla="*/ 69129 w 2204739"/>
                    <a:gd name="connsiteY1" fmla="*/ 0 h 691292"/>
                    <a:gd name="connsiteX2" fmla="*/ 2135610 w 2204739"/>
                    <a:gd name="connsiteY2" fmla="*/ 0 h 691292"/>
                    <a:gd name="connsiteX3" fmla="*/ 2204739 w 2204739"/>
                    <a:gd name="connsiteY3" fmla="*/ 69129 h 691292"/>
                    <a:gd name="connsiteX4" fmla="*/ 2204739 w 2204739"/>
                    <a:gd name="connsiteY4" fmla="*/ 622163 h 691292"/>
                    <a:gd name="connsiteX5" fmla="*/ 2135610 w 2204739"/>
                    <a:gd name="connsiteY5" fmla="*/ 691292 h 691292"/>
                    <a:gd name="connsiteX6" fmla="*/ 69129 w 2204739"/>
                    <a:gd name="connsiteY6" fmla="*/ 691292 h 691292"/>
                    <a:gd name="connsiteX7" fmla="*/ 0 w 2204739"/>
                    <a:gd name="connsiteY7" fmla="*/ 622163 h 691292"/>
                    <a:gd name="connsiteX8" fmla="*/ 0 w 2204739"/>
                    <a:gd name="connsiteY8" fmla="*/ 69129 h 69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4739" h="691292">
                      <a:moveTo>
                        <a:pt x="0" y="69129"/>
                      </a:moveTo>
                      <a:cubicBezTo>
                        <a:pt x="0" y="30950"/>
                        <a:pt x="30950" y="0"/>
                        <a:pt x="69129" y="0"/>
                      </a:cubicBezTo>
                      <a:lnTo>
                        <a:pt x="2135610" y="0"/>
                      </a:lnTo>
                      <a:cubicBezTo>
                        <a:pt x="2173789" y="0"/>
                        <a:pt x="2204739" y="30950"/>
                        <a:pt x="2204739" y="69129"/>
                      </a:cubicBezTo>
                      <a:lnTo>
                        <a:pt x="2204739" y="622163"/>
                      </a:lnTo>
                      <a:cubicBezTo>
                        <a:pt x="2204739" y="660342"/>
                        <a:pt x="2173789" y="691292"/>
                        <a:pt x="2135610" y="691292"/>
                      </a:cubicBezTo>
                      <a:lnTo>
                        <a:pt x="69129" y="691292"/>
                      </a:lnTo>
                      <a:cubicBezTo>
                        <a:pt x="30950" y="691292"/>
                        <a:pt x="0" y="660342"/>
                        <a:pt x="0" y="622163"/>
                      </a:cubicBezTo>
                      <a:lnTo>
                        <a:pt x="0" y="691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827" tIns="88827" rIns="88827" bIns="88827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1600" kern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團隊未來展望</a:t>
                  </a:r>
                  <a:endPara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6" name="手繪多邊形 35"/>
                <p:cNvSpPr/>
                <p:nvPr/>
              </p:nvSpPr>
              <p:spPr>
                <a:xfrm>
                  <a:off x="2751078" y="2670186"/>
                  <a:ext cx="203118" cy="236555"/>
                </a:xfrm>
                <a:custGeom>
                  <a:avLst/>
                  <a:gdLst>
                    <a:gd name="connsiteX0" fmla="*/ 0 w 259234"/>
                    <a:gd name="connsiteY0" fmla="*/ 62216 h 311081"/>
                    <a:gd name="connsiteX1" fmla="*/ 129617 w 259234"/>
                    <a:gd name="connsiteY1" fmla="*/ 62216 h 311081"/>
                    <a:gd name="connsiteX2" fmla="*/ 129617 w 259234"/>
                    <a:gd name="connsiteY2" fmla="*/ 0 h 311081"/>
                    <a:gd name="connsiteX3" fmla="*/ 259234 w 259234"/>
                    <a:gd name="connsiteY3" fmla="*/ 155541 h 311081"/>
                    <a:gd name="connsiteX4" fmla="*/ 129617 w 259234"/>
                    <a:gd name="connsiteY4" fmla="*/ 311081 h 311081"/>
                    <a:gd name="connsiteX5" fmla="*/ 129617 w 259234"/>
                    <a:gd name="connsiteY5" fmla="*/ 248865 h 311081"/>
                    <a:gd name="connsiteX6" fmla="*/ 0 w 259234"/>
                    <a:gd name="connsiteY6" fmla="*/ 248865 h 311081"/>
                    <a:gd name="connsiteX7" fmla="*/ 0 w 259234"/>
                    <a:gd name="connsiteY7" fmla="*/ 62216 h 31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9234" h="311081">
                      <a:moveTo>
                        <a:pt x="207387" y="1"/>
                      </a:moveTo>
                      <a:lnTo>
                        <a:pt x="207387" y="155541"/>
                      </a:lnTo>
                      <a:lnTo>
                        <a:pt x="259234" y="155541"/>
                      </a:lnTo>
                      <a:lnTo>
                        <a:pt x="129617" y="311080"/>
                      </a:lnTo>
                      <a:lnTo>
                        <a:pt x="0" y="155541"/>
                      </a:lnTo>
                      <a:lnTo>
                        <a:pt x="51847" y="155541"/>
                      </a:lnTo>
                      <a:lnTo>
                        <a:pt x="51847" y="1"/>
                      </a:lnTo>
                      <a:lnTo>
                        <a:pt x="207387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2217" tIns="0" rIns="62216" bIns="77771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TW" altLang="en-US" sz="1600" kern="12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手繪多邊形 36"/>
                <p:cNvSpPr/>
                <p:nvPr/>
              </p:nvSpPr>
              <p:spPr>
                <a:xfrm>
                  <a:off x="2132855" y="2946168"/>
                  <a:ext cx="1439565" cy="630813"/>
                </a:xfrm>
                <a:custGeom>
                  <a:avLst/>
                  <a:gdLst>
                    <a:gd name="connsiteX0" fmla="*/ 0 w 2204739"/>
                    <a:gd name="connsiteY0" fmla="*/ 69129 h 691292"/>
                    <a:gd name="connsiteX1" fmla="*/ 69129 w 2204739"/>
                    <a:gd name="connsiteY1" fmla="*/ 0 h 691292"/>
                    <a:gd name="connsiteX2" fmla="*/ 2135610 w 2204739"/>
                    <a:gd name="connsiteY2" fmla="*/ 0 h 691292"/>
                    <a:gd name="connsiteX3" fmla="*/ 2204739 w 2204739"/>
                    <a:gd name="connsiteY3" fmla="*/ 69129 h 691292"/>
                    <a:gd name="connsiteX4" fmla="*/ 2204739 w 2204739"/>
                    <a:gd name="connsiteY4" fmla="*/ 622163 h 691292"/>
                    <a:gd name="connsiteX5" fmla="*/ 2135610 w 2204739"/>
                    <a:gd name="connsiteY5" fmla="*/ 691292 h 691292"/>
                    <a:gd name="connsiteX6" fmla="*/ 69129 w 2204739"/>
                    <a:gd name="connsiteY6" fmla="*/ 691292 h 691292"/>
                    <a:gd name="connsiteX7" fmla="*/ 0 w 2204739"/>
                    <a:gd name="connsiteY7" fmla="*/ 622163 h 691292"/>
                    <a:gd name="connsiteX8" fmla="*/ 0 w 2204739"/>
                    <a:gd name="connsiteY8" fmla="*/ 69129 h 69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4739" h="691292">
                      <a:moveTo>
                        <a:pt x="0" y="69129"/>
                      </a:moveTo>
                      <a:cubicBezTo>
                        <a:pt x="0" y="30950"/>
                        <a:pt x="30950" y="0"/>
                        <a:pt x="69129" y="0"/>
                      </a:cubicBezTo>
                      <a:lnTo>
                        <a:pt x="2135610" y="0"/>
                      </a:lnTo>
                      <a:cubicBezTo>
                        <a:pt x="2173789" y="0"/>
                        <a:pt x="2204739" y="30950"/>
                        <a:pt x="2204739" y="69129"/>
                      </a:cubicBezTo>
                      <a:lnTo>
                        <a:pt x="2204739" y="622163"/>
                      </a:lnTo>
                      <a:cubicBezTo>
                        <a:pt x="2204739" y="660342"/>
                        <a:pt x="2173789" y="691292"/>
                        <a:pt x="2135610" y="691292"/>
                      </a:cubicBezTo>
                      <a:lnTo>
                        <a:pt x="69129" y="691292"/>
                      </a:lnTo>
                      <a:cubicBezTo>
                        <a:pt x="30950" y="691292"/>
                        <a:pt x="0" y="660342"/>
                        <a:pt x="0" y="622163"/>
                      </a:cubicBezTo>
                      <a:lnTo>
                        <a:pt x="0" y="691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827" tIns="88827" rIns="88827" bIns="88827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1600" kern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研究計畫</a:t>
                  </a:r>
                  <a:endPara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54" name="群組 53"/>
                <p:cNvGrpSpPr/>
                <p:nvPr/>
              </p:nvGrpSpPr>
              <p:grpSpPr>
                <a:xfrm>
                  <a:off x="2132855" y="7362526"/>
                  <a:ext cx="1439565" cy="1637027"/>
                  <a:chOff x="2204865" y="7183565"/>
                  <a:chExt cx="1367555" cy="1708915"/>
                </a:xfrm>
              </p:grpSpPr>
              <p:sp>
                <p:nvSpPr>
                  <p:cNvPr id="39" name="手繪多邊形 38"/>
                  <p:cNvSpPr/>
                  <p:nvPr/>
                </p:nvSpPr>
                <p:spPr>
                  <a:xfrm>
                    <a:off x="2204865" y="7183565"/>
                    <a:ext cx="1367555" cy="724366"/>
                  </a:xfrm>
                  <a:custGeom>
                    <a:avLst/>
                    <a:gdLst>
                      <a:gd name="connsiteX0" fmla="*/ 0 w 2204739"/>
                      <a:gd name="connsiteY0" fmla="*/ 69129 h 691292"/>
                      <a:gd name="connsiteX1" fmla="*/ 69129 w 2204739"/>
                      <a:gd name="connsiteY1" fmla="*/ 0 h 691292"/>
                      <a:gd name="connsiteX2" fmla="*/ 2135610 w 2204739"/>
                      <a:gd name="connsiteY2" fmla="*/ 0 h 691292"/>
                      <a:gd name="connsiteX3" fmla="*/ 2204739 w 2204739"/>
                      <a:gd name="connsiteY3" fmla="*/ 69129 h 691292"/>
                      <a:gd name="connsiteX4" fmla="*/ 2204739 w 2204739"/>
                      <a:gd name="connsiteY4" fmla="*/ 622163 h 691292"/>
                      <a:gd name="connsiteX5" fmla="*/ 2135610 w 2204739"/>
                      <a:gd name="connsiteY5" fmla="*/ 691292 h 691292"/>
                      <a:gd name="connsiteX6" fmla="*/ 69129 w 2204739"/>
                      <a:gd name="connsiteY6" fmla="*/ 691292 h 691292"/>
                      <a:gd name="connsiteX7" fmla="*/ 0 w 2204739"/>
                      <a:gd name="connsiteY7" fmla="*/ 622163 h 691292"/>
                      <a:gd name="connsiteX8" fmla="*/ 0 w 2204739"/>
                      <a:gd name="connsiteY8" fmla="*/ 69129 h 69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04739" h="691292">
                        <a:moveTo>
                          <a:pt x="0" y="69129"/>
                        </a:moveTo>
                        <a:cubicBezTo>
                          <a:pt x="0" y="30950"/>
                          <a:pt x="30950" y="0"/>
                          <a:pt x="69129" y="0"/>
                        </a:cubicBezTo>
                        <a:lnTo>
                          <a:pt x="2135610" y="0"/>
                        </a:lnTo>
                        <a:cubicBezTo>
                          <a:pt x="2173789" y="0"/>
                          <a:pt x="2204739" y="30950"/>
                          <a:pt x="2204739" y="69129"/>
                        </a:cubicBezTo>
                        <a:lnTo>
                          <a:pt x="2204739" y="622163"/>
                        </a:lnTo>
                        <a:cubicBezTo>
                          <a:pt x="2204739" y="660342"/>
                          <a:pt x="2173789" y="691292"/>
                          <a:pt x="2135610" y="691292"/>
                        </a:cubicBezTo>
                        <a:lnTo>
                          <a:pt x="69129" y="691292"/>
                        </a:lnTo>
                        <a:cubicBezTo>
                          <a:pt x="30950" y="691292"/>
                          <a:pt x="0" y="660342"/>
                          <a:pt x="0" y="622163"/>
                        </a:cubicBezTo>
                        <a:lnTo>
                          <a:pt x="0" y="69129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8827" tIns="88827" rIns="88827" bIns="88827" numCol="1" spcCol="1270" anchor="ctr" anchorCtr="0">
                    <a:noAutofit/>
                  </a:bodyPr>
                  <a:lstStyle/>
                  <a:p>
                    <a:pPr lvl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進度規劃 </a:t>
                    </a:r>
                    <a:r>
                      <a:rPr lang="en-US" altLang="zh-TW" sz="1600" kern="1200" dirty="0" smtClean="0">
                        <a:latin typeface="Noto Sans" panose="020B0502040504020204" pitchFamily="34" charset="0"/>
                        <a:ea typeface="Noto Sans" panose="020B0502040504020204" pitchFamily="34" charset="0"/>
                      </a:rPr>
                      <a:t>(Agenda)</a:t>
                    </a:r>
                    <a:endParaRPr lang="zh-TW" altLang="en-US" sz="1600" kern="1200" dirty="0">
                      <a:latin typeface="Noto Sans" panose="020B0502040504020204" pitchFamily="34" charset="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0" name="手繪多邊形 39"/>
                  <p:cNvSpPr/>
                  <p:nvPr/>
                </p:nvSpPr>
                <p:spPr>
                  <a:xfrm>
                    <a:off x="2792163" y="7953205"/>
                    <a:ext cx="192958" cy="271638"/>
                  </a:xfrm>
                  <a:custGeom>
                    <a:avLst/>
                    <a:gdLst>
                      <a:gd name="connsiteX0" fmla="*/ 0 w 259234"/>
                      <a:gd name="connsiteY0" fmla="*/ 62216 h 311081"/>
                      <a:gd name="connsiteX1" fmla="*/ 129617 w 259234"/>
                      <a:gd name="connsiteY1" fmla="*/ 62216 h 311081"/>
                      <a:gd name="connsiteX2" fmla="*/ 129617 w 259234"/>
                      <a:gd name="connsiteY2" fmla="*/ 0 h 311081"/>
                      <a:gd name="connsiteX3" fmla="*/ 259234 w 259234"/>
                      <a:gd name="connsiteY3" fmla="*/ 155541 h 311081"/>
                      <a:gd name="connsiteX4" fmla="*/ 129617 w 259234"/>
                      <a:gd name="connsiteY4" fmla="*/ 311081 h 311081"/>
                      <a:gd name="connsiteX5" fmla="*/ 129617 w 259234"/>
                      <a:gd name="connsiteY5" fmla="*/ 248865 h 311081"/>
                      <a:gd name="connsiteX6" fmla="*/ 0 w 259234"/>
                      <a:gd name="connsiteY6" fmla="*/ 248865 h 311081"/>
                      <a:gd name="connsiteX7" fmla="*/ 0 w 259234"/>
                      <a:gd name="connsiteY7" fmla="*/ 62216 h 311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9234" h="311081">
                        <a:moveTo>
                          <a:pt x="207387" y="1"/>
                        </a:moveTo>
                        <a:lnTo>
                          <a:pt x="207387" y="155541"/>
                        </a:lnTo>
                        <a:lnTo>
                          <a:pt x="259234" y="155541"/>
                        </a:lnTo>
                        <a:lnTo>
                          <a:pt x="129617" y="311080"/>
                        </a:lnTo>
                        <a:lnTo>
                          <a:pt x="0" y="155541"/>
                        </a:lnTo>
                        <a:lnTo>
                          <a:pt x="51847" y="155541"/>
                        </a:lnTo>
                        <a:lnTo>
                          <a:pt x="51847" y="1"/>
                        </a:lnTo>
                        <a:lnTo>
                          <a:pt x="207387" y="1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2217" tIns="0" rIns="62216" bIns="77771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TW" altLang="en-US" sz="1600" kern="12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1" name="手繪多邊形 40"/>
                  <p:cNvSpPr/>
                  <p:nvPr/>
                </p:nvSpPr>
                <p:spPr>
                  <a:xfrm>
                    <a:off x="2204865" y="8270116"/>
                    <a:ext cx="1367555" cy="622364"/>
                  </a:xfrm>
                  <a:custGeom>
                    <a:avLst/>
                    <a:gdLst>
                      <a:gd name="connsiteX0" fmla="*/ 0 w 2204739"/>
                      <a:gd name="connsiteY0" fmla="*/ 69129 h 691292"/>
                      <a:gd name="connsiteX1" fmla="*/ 69129 w 2204739"/>
                      <a:gd name="connsiteY1" fmla="*/ 0 h 691292"/>
                      <a:gd name="connsiteX2" fmla="*/ 2135610 w 2204739"/>
                      <a:gd name="connsiteY2" fmla="*/ 0 h 691292"/>
                      <a:gd name="connsiteX3" fmla="*/ 2204739 w 2204739"/>
                      <a:gd name="connsiteY3" fmla="*/ 69129 h 691292"/>
                      <a:gd name="connsiteX4" fmla="*/ 2204739 w 2204739"/>
                      <a:gd name="connsiteY4" fmla="*/ 622163 h 691292"/>
                      <a:gd name="connsiteX5" fmla="*/ 2135610 w 2204739"/>
                      <a:gd name="connsiteY5" fmla="*/ 691292 h 691292"/>
                      <a:gd name="connsiteX6" fmla="*/ 69129 w 2204739"/>
                      <a:gd name="connsiteY6" fmla="*/ 691292 h 691292"/>
                      <a:gd name="connsiteX7" fmla="*/ 0 w 2204739"/>
                      <a:gd name="connsiteY7" fmla="*/ 622163 h 691292"/>
                      <a:gd name="connsiteX8" fmla="*/ 0 w 2204739"/>
                      <a:gd name="connsiteY8" fmla="*/ 69129 h 69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04739" h="691292">
                        <a:moveTo>
                          <a:pt x="0" y="69129"/>
                        </a:moveTo>
                        <a:cubicBezTo>
                          <a:pt x="0" y="30950"/>
                          <a:pt x="30950" y="0"/>
                          <a:pt x="69129" y="0"/>
                        </a:cubicBezTo>
                        <a:lnTo>
                          <a:pt x="2135610" y="0"/>
                        </a:lnTo>
                        <a:cubicBezTo>
                          <a:pt x="2173789" y="0"/>
                          <a:pt x="2204739" y="30950"/>
                          <a:pt x="2204739" y="69129"/>
                        </a:cubicBezTo>
                        <a:lnTo>
                          <a:pt x="2204739" y="622163"/>
                        </a:lnTo>
                        <a:cubicBezTo>
                          <a:pt x="2204739" y="660342"/>
                          <a:pt x="2173789" y="691292"/>
                          <a:pt x="2135610" y="691292"/>
                        </a:cubicBezTo>
                        <a:lnTo>
                          <a:pt x="69129" y="691292"/>
                        </a:lnTo>
                        <a:cubicBezTo>
                          <a:pt x="30950" y="691292"/>
                          <a:pt x="0" y="660342"/>
                          <a:pt x="0" y="622163"/>
                        </a:cubicBezTo>
                        <a:lnTo>
                          <a:pt x="0" y="69129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8827" tIns="88827" rIns="88827" bIns="88827" numCol="1" spcCol="1270" anchor="ctr" anchorCtr="0">
                    <a:noAutofit/>
                  </a:bodyPr>
                  <a:lstStyle/>
                  <a:p>
                    <a:pPr lvl="0" algn="ctr" defTabSz="800100">
                      <a:lnSpc>
                        <a:spcPts val="13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組織架構 </a:t>
                    </a:r>
                    <a:r>
                      <a:rPr lang="en-US" altLang="zh-TW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/</a:t>
                    </a:r>
                  </a:p>
                  <a:p>
                    <a:pPr lvl="0" algn="ctr" defTabSz="800100">
                      <a:lnSpc>
                        <a:spcPts val="13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 聯絡方式</a:t>
                    </a:r>
                    <a:endParaRPr lang="zh-TW" altLang="en-US" sz="1600" kern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52" name="群組 51"/>
                <p:cNvGrpSpPr/>
                <p:nvPr/>
              </p:nvGrpSpPr>
              <p:grpSpPr>
                <a:xfrm>
                  <a:off x="3572420" y="3791561"/>
                  <a:ext cx="1367555" cy="3372727"/>
                  <a:chOff x="4581725" y="4316132"/>
                  <a:chExt cx="1367555" cy="3727792"/>
                </a:xfrm>
              </p:grpSpPr>
              <p:sp>
                <p:nvSpPr>
                  <p:cNvPr id="43" name="手繪多邊形 42"/>
                  <p:cNvSpPr/>
                  <p:nvPr/>
                </p:nvSpPr>
                <p:spPr>
                  <a:xfrm>
                    <a:off x="4581725" y="4316132"/>
                    <a:ext cx="1367555" cy="677780"/>
                  </a:xfrm>
                  <a:custGeom>
                    <a:avLst/>
                    <a:gdLst>
                      <a:gd name="connsiteX0" fmla="*/ 0 w 2204739"/>
                      <a:gd name="connsiteY0" fmla="*/ 69129 h 691292"/>
                      <a:gd name="connsiteX1" fmla="*/ 69129 w 2204739"/>
                      <a:gd name="connsiteY1" fmla="*/ 0 h 691292"/>
                      <a:gd name="connsiteX2" fmla="*/ 2135610 w 2204739"/>
                      <a:gd name="connsiteY2" fmla="*/ 0 h 691292"/>
                      <a:gd name="connsiteX3" fmla="*/ 2204739 w 2204739"/>
                      <a:gd name="connsiteY3" fmla="*/ 69129 h 691292"/>
                      <a:gd name="connsiteX4" fmla="*/ 2204739 w 2204739"/>
                      <a:gd name="connsiteY4" fmla="*/ 622163 h 691292"/>
                      <a:gd name="connsiteX5" fmla="*/ 2135610 w 2204739"/>
                      <a:gd name="connsiteY5" fmla="*/ 691292 h 691292"/>
                      <a:gd name="connsiteX6" fmla="*/ 69129 w 2204739"/>
                      <a:gd name="connsiteY6" fmla="*/ 691292 h 691292"/>
                      <a:gd name="connsiteX7" fmla="*/ 0 w 2204739"/>
                      <a:gd name="connsiteY7" fmla="*/ 622163 h 691292"/>
                      <a:gd name="connsiteX8" fmla="*/ 0 w 2204739"/>
                      <a:gd name="connsiteY8" fmla="*/ 69129 h 69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04739" h="691292">
                        <a:moveTo>
                          <a:pt x="0" y="69129"/>
                        </a:moveTo>
                        <a:cubicBezTo>
                          <a:pt x="0" y="30950"/>
                          <a:pt x="30950" y="0"/>
                          <a:pt x="69129" y="0"/>
                        </a:cubicBezTo>
                        <a:lnTo>
                          <a:pt x="2135610" y="0"/>
                        </a:lnTo>
                        <a:cubicBezTo>
                          <a:pt x="2173789" y="0"/>
                          <a:pt x="2204739" y="30950"/>
                          <a:pt x="2204739" y="69129"/>
                        </a:cubicBezTo>
                        <a:lnTo>
                          <a:pt x="2204739" y="622163"/>
                        </a:lnTo>
                        <a:cubicBezTo>
                          <a:pt x="2204739" y="660342"/>
                          <a:pt x="2173789" y="691292"/>
                          <a:pt x="2135610" y="691292"/>
                        </a:cubicBezTo>
                        <a:lnTo>
                          <a:pt x="69129" y="691292"/>
                        </a:lnTo>
                        <a:cubicBezTo>
                          <a:pt x="30950" y="691292"/>
                          <a:pt x="0" y="660342"/>
                          <a:pt x="0" y="622163"/>
                        </a:cubicBezTo>
                        <a:lnTo>
                          <a:pt x="0" y="69129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8827" tIns="88827" rIns="88827" bIns="88827" numCol="1" spcCol="1270" anchor="ctr" anchorCtr="0">
                    <a:noAutofit/>
                  </a:bodyPr>
                  <a:lstStyle/>
                  <a:p>
                    <a:pPr lvl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研究主題</a:t>
                    </a:r>
                    <a:endParaRPr lang="en-US" altLang="zh-TW" sz="1600" kern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4" name="手繪多邊形 43"/>
                  <p:cNvSpPr/>
                  <p:nvPr/>
                </p:nvSpPr>
                <p:spPr>
                  <a:xfrm>
                    <a:off x="5169023" y="5036273"/>
                    <a:ext cx="192958" cy="254168"/>
                  </a:xfrm>
                  <a:custGeom>
                    <a:avLst/>
                    <a:gdLst>
                      <a:gd name="connsiteX0" fmla="*/ 0 w 259234"/>
                      <a:gd name="connsiteY0" fmla="*/ 62216 h 311081"/>
                      <a:gd name="connsiteX1" fmla="*/ 129617 w 259234"/>
                      <a:gd name="connsiteY1" fmla="*/ 62216 h 311081"/>
                      <a:gd name="connsiteX2" fmla="*/ 129617 w 259234"/>
                      <a:gd name="connsiteY2" fmla="*/ 0 h 311081"/>
                      <a:gd name="connsiteX3" fmla="*/ 259234 w 259234"/>
                      <a:gd name="connsiteY3" fmla="*/ 155541 h 311081"/>
                      <a:gd name="connsiteX4" fmla="*/ 129617 w 259234"/>
                      <a:gd name="connsiteY4" fmla="*/ 311081 h 311081"/>
                      <a:gd name="connsiteX5" fmla="*/ 129617 w 259234"/>
                      <a:gd name="connsiteY5" fmla="*/ 248865 h 311081"/>
                      <a:gd name="connsiteX6" fmla="*/ 0 w 259234"/>
                      <a:gd name="connsiteY6" fmla="*/ 248865 h 311081"/>
                      <a:gd name="connsiteX7" fmla="*/ 0 w 259234"/>
                      <a:gd name="connsiteY7" fmla="*/ 62216 h 311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9234" h="311081">
                        <a:moveTo>
                          <a:pt x="207387" y="1"/>
                        </a:moveTo>
                        <a:lnTo>
                          <a:pt x="207387" y="155541"/>
                        </a:lnTo>
                        <a:lnTo>
                          <a:pt x="259234" y="155541"/>
                        </a:lnTo>
                        <a:lnTo>
                          <a:pt x="129617" y="311080"/>
                        </a:lnTo>
                        <a:lnTo>
                          <a:pt x="0" y="155541"/>
                        </a:lnTo>
                        <a:lnTo>
                          <a:pt x="51847" y="155541"/>
                        </a:lnTo>
                        <a:lnTo>
                          <a:pt x="51847" y="1"/>
                        </a:lnTo>
                        <a:lnTo>
                          <a:pt x="207387" y="1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2217" tIns="0" rIns="62216" bIns="77771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TW" altLang="en-US" sz="1600" kern="12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5" name="手繪多邊形 44"/>
                  <p:cNvSpPr/>
                  <p:nvPr/>
                </p:nvSpPr>
                <p:spPr>
                  <a:xfrm>
                    <a:off x="4581725" y="5332802"/>
                    <a:ext cx="1367555" cy="677780"/>
                  </a:xfrm>
                  <a:custGeom>
                    <a:avLst/>
                    <a:gdLst>
                      <a:gd name="connsiteX0" fmla="*/ 0 w 2204739"/>
                      <a:gd name="connsiteY0" fmla="*/ 69129 h 691292"/>
                      <a:gd name="connsiteX1" fmla="*/ 69129 w 2204739"/>
                      <a:gd name="connsiteY1" fmla="*/ 0 h 691292"/>
                      <a:gd name="connsiteX2" fmla="*/ 2135610 w 2204739"/>
                      <a:gd name="connsiteY2" fmla="*/ 0 h 691292"/>
                      <a:gd name="connsiteX3" fmla="*/ 2204739 w 2204739"/>
                      <a:gd name="connsiteY3" fmla="*/ 69129 h 691292"/>
                      <a:gd name="connsiteX4" fmla="*/ 2204739 w 2204739"/>
                      <a:gd name="connsiteY4" fmla="*/ 622163 h 691292"/>
                      <a:gd name="connsiteX5" fmla="*/ 2135610 w 2204739"/>
                      <a:gd name="connsiteY5" fmla="*/ 691292 h 691292"/>
                      <a:gd name="connsiteX6" fmla="*/ 69129 w 2204739"/>
                      <a:gd name="connsiteY6" fmla="*/ 691292 h 691292"/>
                      <a:gd name="connsiteX7" fmla="*/ 0 w 2204739"/>
                      <a:gd name="connsiteY7" fmla="*/ 622163 h 691292"/>
                      <a:gd name="connsiteX8" fmla="*/ 0 w 2204739"/>
                      <a:gd name="connsiteY8" fmla="*/ 69129 h 69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04739" h="691292">
                        <a:moveTo>
                          <a:pt x="0" y="69129"/>
                        </a:moveTo>
                        <a:cubicBezTo>
                          <a:pt x="0" y="30950"/>
                          <a:pt x="30950" y="0"/>
                          <a:pt x="69129" y="0"/>
                        </a:cubicBezTo>
                        <a:lnTo>
                          <a:pt x="2135610" y="0"/>
                        </a:lnTo>
                        <a:cubicBezTo>
                          <a:pt x="2173789" y="0"/>
                          <a:pt x="2204739" y="30950"/>
                          <a:pt x="2204739" y="69129"/>
                        </a:cubicBezTo>
                        <a:lnTo>
                          <a:pt x="2204739" y="622163"/>
                        </a:lnTo>
                        <a:cubicBezTo>
                          <a:pt x="2204739" y="660342"/>
                          <a:pt x="2173789" y="691292"/>
                          <a:pt x="2135610" y="691292"/>
                        </a:cubicBezTo>
                        <a:lnTo>
                          <a:pt x="69129" y="691292"/>
                        </a:lnTo>
                        <a:cubicBezTo>
                          <a:pt x="30950" y="691292"/>
                          <a:pt x="0" y="660342"/>
                          <a:pt x="0" y="622163"/>
                        </a:cubicBezTo>
                        <a:lnTo>
                          <a:pt x="0" y="69129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8827" tIns="88827" rIns="88827" bIns="88827" numCol="1" spcCol="1270" anchor="ctr" anchorCtr="0">
                    <a:noAutofit/>
                  </a:bodyPr>
                  <a:lstStyle/>
                  <a:p>
                    <a:pPr lvl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研究目的</a:t>
                    </a:r>
                    <a:endParaRPr lang="zh-TW" altLang="en-US" sz="1600" kern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6" name="手繪多邊形 45"/>
                  <p:cNvSpPr/>
                  <p:nvPr/>
                </p:nvSpPr>
                <p:spPr>
                  <a:xfrm>
                    <a:off x="5169023" y="6052944"/>
                    <a:ext cx="192958" cy="254168"/>
                  </a:xfrm>
                  <a:custGeom>
                    <a:avLst/>
                    <a:gdLst>
                      <a:gd name="connsiteX0" fmla="*/ 0 w 259234"/>
                      <a:gd name="connsiteY0" fmla="*/ 62216 h 311081"/>
                      <a:gd name="connsiteX1" fmla="*/ 129617 w 259234"/>
                      <a:gd name="connsiteY1" fmla="*/ 62216 h 311081"/>
                      <a:gd name="connsiteX2" fmla="*/ 129617 w 259234"/>
                      <a:gd name="connsiteY2" fmla="*/ 0 h 311081"/>
                      <a:gd name="connsiteX3" fmla="*/ 259234 w 259234"/>
                      <a:gd name="connsiteY3" fmla="*/ 155541 h 311081"/>
                      <a:gd name="connsiteX4" fmla="*/ 129617 w 259234"/>
                      <a:gd name="connsiteY4" fmla="*/ 311081 h 311081"/>
                      <a:gd name="connsiteX5" fmla="*/ 129617 w 259234"/>
                      <a:gd name="connsiteY5" fmla="*/ 248865 h 311081"/>
                      <a:gd name="connsiteX6" fmla="*/ 0 w 259234"/>
                      <a:gd name="connsiteY6" fmla="*/ 248865 h 311081"/>
                      <a:gd name="connsiteX7" fmla="*/ 0 w 259234"/>
                      <a:gd name="connsiteY7" fmla="*/ 62216 h 311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9234" h="311081">
                        <a:moveTo>
                          <a:pt x="207387" y="1"/>
                        </a:moveTo>
                        <a:lnTo>
                          <a:pt x="207387" y="155541"/>
                        </a:lnTo>
                        <a:lnTo>
                          <a:pt x="259234" y="155541"/>
                        </a:lnTo>
                        <a:lnTo>
                          <a:pt x="129617" y="311080"/>
                        </a:lnTo>
                        <a:lnTo>
                          <a:pt x="0" y="155541"/>
                        </a:lnTo>
                        <a:lnTo>
                          <a:pt x="51847" y="155541"/>
                        </a:lnTo>
                        <a:lnTo>
                          <a:pt x="51847" y="1"/>
                        </a:lnTo>
                        <a:lnTo>
                          <a:pt x="207387" y="1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2217" tIns="0" rIns="62216" bIns="77771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TW" altLang="en-US" sz="1600" kern="12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7" name="手繪多邊形 46"/>
                  <p:cNvSpPr/>
                  <p:nvPr/>
                </p:nvSpPr>
                <p:spPr>
                  <a:xfrm>
                    <a:off x="4581725" y="6349473"/>
                    <a:ext cx="1367555" cy="677780"/>
                  </a:xfrm>
                  <a:custGeom>
                    <a:avLst/>
                    <a:gdLst>
                      <a:gd name="connsiteX0" fmla="*/ 0 w 2204739"/>
                      <a:gd name="connsiteY0" fmla="*/ 69129 h 691292"/>
                      <a:gd name="connsiteX1" fmla="*/ 69129 w 2204739"/>
                      <a:gd name="connsiteY1" fmla="*/ 0 h 691292"/>
                      <a:gd name="connsiteX2" fmla="*/ 2135610 w 2204739"/>
                      <a:gd name="connsiteY2" fmla="*/ 0 h 691292"/>
                      <a:gd name="connsiteX3" fmla="*/ 2204739 w 2204739"/>
                      <a:gd name="connsiteY3" fmla="*/ 69129 h 691292"/>
                      <a:gd name="connsiteX4" fmla="*/ 2204739 w 2204739"/>
                      <a:gd name="connsiteY4" fmla="*/ 622163 h 691292"/>
                      <a:gd name="connsiteX5" fmla="*/ 2135610 w 2204739"/>
                      <a:gd name="connsiteY5" fmla="*/ 691292 h 691292"/>
                      <a:gd name="connsiteX6" fmla="*/ 69129 w 2204739"/>
                      <a:gd name="connsiteY6" fmla="*/ 691292 h 691292"/>
                      <a:gd name="connsiteX7" fmla="*/ 0 w 2204739"/>
                      <a:gd name="connsiteY7" fmla="*/ 622163 h 691292"/>
                      <a:gd name="connsiteX8" fmla="*/ 0 w 2204739"/>
                      <a:gd name="connsiteY8" fmla="*/ 69129 h 69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04739" h="691292">
                        <a:moveTo>
                          <a:pt x="0" y="69129"/>
                        </a:moveTo>
                        <a:cubicBezTo>
                          <a:pt x="0" y="30950"/>
                          <a:pt x="30950" y="0"/>
                          <a:pt x="69129" y="0"/>
                        </a:cubicBezTo>
                        <a:lnTo>
                          <a:pt x="2135610" y="0"/>
                        </a:lnTo>
                        <a:cubicBezTo>
                          <a:pt x="2173789" y="0"/>
                          <a:pt x="2204739" y="30950"/>
                          <a:pt x="2204739" y="69129"/>
                        </a:cubicBezTo>
                        <a:lnTo>
                          <a:pt x="2204739" y="622163"/>
                        </a:lnTo>
                        <a:cubicBezTo>
                          <a:pt x="2204739" y="660342"/>
                          <a:pt x="2173789" y="691292"/>
                          <a:pt x="2135610" y="691292"/>
                        </a:cubicBezTo>
                        <a:lnTo>
                          <a:pt x="69129" y="691292"/>
                        </a:lnTo>
                        <a:cubicBezTo>
                          <a:pt x="30950" y="691292"/>
                          <a:pt x="0" y="660342"/>
                          <a:pt x="0" y="622163"/>
                        </a:cubicBezTo>
                        <a:lnTo>
                          <a:pt x="0" y="69129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8827" tIns="88827" rIns="88827" bIns="88827" numCol="1" spcCol="1270" anchor="ctr" anchorCtr="0">
                    <a:noAutofit/>
                  </a:bodyPr>
                  <a:lstStyle/>
                  <a:p>
                    <a:pPr lvl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期望目標</a:t>
                    </a:r>
                    <a:endParaRPr lang="zh-TW" altLang="en-US" sz="1600" kern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8" name="手繪多邊形 47"/>
                  <p:cNvSpPr/>
                  <p:nvPr/>
                </p:nvSpPr>
                <p:spPr>
                  <a:xfrm>
                    <a:off x="5169023" y="7069615"/>
                    <a:ext cx="192958" cy="254168"/>
                  </a:xfrm>
                  <a:custGeom>
                    <a:avLst/>
                    <a:gdLst>
                      <a:gd name="connsiteX0" fmla="*/ 0 w 259234"/>
                      <a:gd name="connsiteY0" fmla="*/ 62216 h 311081"/>
                      <a:gd name="connsiteX1" fmla="*/ 129617 w 259234"/>
                      <a:gd name="connsiteY1" fmla="*/ 62216 h 311081"/>
                      <a:gd name="connsiteX2" fmla="*/ 129617 w 259234"/>
                      <a:gd name="connsiteY2" fmla="*/ 0 h 311081"/>
                      <a:gd name="connsiteX3" fmla="*/ 259234 w 259234"/>
                      <a:gd name="connsiteY3" fmla="*/ 155541 h 311081"/>
                      <a:gd name="connsiteX4" fmla="*/ 129617 w 259234"/>
                      <a:gd name="connsiteY4" fmla="*/ 311081 h 311081"/>
                      <a:gd name="connsiteX5" fmla="*/ 129617 w 259234"/>
                      <a:gd name="connsiteY5" fmla="*/ 248865 h 311081"/>
                      <a:gd name="connsiteX6" fmla="*/ 0 w 259234"/>
                      <a:gd name="connsiteY6" fmla="*/ 248865 h 311081"/>
                      <a:gd name="connsiteX7" fmla="*/ 0 w 259234"/>
                      <a:gd name="connsiteY7" fmla="*/ 62216 h 311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9234" h="311081">
                        <a:moveTo>
                          <a:pt x="207387" y="1"/>
                        </a:moveTo>
                        <a:lnTo>
                          <a:pt x="207387" y="155541"/>
                        </a:lnTo>
                        <a:lnTo>
                          <a:pt x="259234" y="155541"/>
                        </a:lnTo>
                        <a:lnTo>
                          <a:pt x="129617" y="311080"/>
                        </a:lnTo>
                        <a:lnTo>
                          <a:pt x="0" y="155541"/>
                        </a:lnTo>
                        <a:lnTo>
                          <a:pt x="51847" y="155541"/>
                        </a:lnTo>
                        <a:lnTo>
                          <a:pt x="51847" y="1"/>
                        </a:lnTo>
                        <a:lnTo>
                          <a:pt x="207387" y="1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2217" tIns="0" rIns="62216" bIns="77771" numCol="1" spcCol="1270" anchor="ctr" anchorCtr="0">
                    <a:noAutofit/>
                  </a:bodyPr>
                  <a:lstStyle/>
                  <a:p>
                    <a:pPr lvl="0" algn="ctr" defTabSz="5778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zh-TW" altLang="en-US" sz="1600" kern="120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9" name="手繪多邊形 48"/>
                  <p:cNvSpPr/>
                  <p:nvPr/>
                </p:nvSpPr>
                <p:spPr>
                  <a:xfrm>
                    <a:off x="4581725" y="7366144"/>
                    <a:ext cx="1367555" cy="677780"/>
                  </a:xfrm>
                  <a:custGeom>
                    <a:avLst/>
                    <a:gdLst>
                      <a:gd name="connsiteX0" fmla="*/ 0 w 2204739"/>
                      <a:gd name="connsiteY0" fmla="*/ 69129 h 691292"/>
                      <a:gd name="connsiteX1" fmla="*/ 69129 w 2204739"/>
                      <a:gd name="connsiteY1" fmla="*/ 0 h 691292"/>
                      <a:gd name="connsiteX2" fmla="*/ 2135610 w 2204739"/>
                      <a:gd name="connsiteY2" fmla="*/ 0 h 691292"/>
                      <a:gd name="connsiteX3" fmla="*/ 2204739 w 2204739"/>
                      <a:gd name="connsiteY3" fmla="*/ 69129 h 691292"/>
                      <a:gd name="connsiteX4" fmla="*/ 2204739 w 2204739"/>
                      <a:gd name="connsiteY4" fmla="*/ 622163 h 691292"/>
                      <a:gd name="connsiteX5" fmla="*/ 2135610 w 2204739"/>
                      <a:gd name="connsiteY5" fmla="*/ 691292 h 691292"/>
                      <a:gd name="connsiteX6" fmla="*/ 69129 w 2204739"/>
                      <a:gd name="connsiteY6" fmla="*/ 691292 h 691292"/>
                      <a:gd name="connsiteX7" fmla="*/ 0 w 2204739"/>
                      <a:gd name="connsiteY7" fmla="*/ 622163 h 691292"/>
                      <a:gd name="connsiteX8" fmla="*/ 0 w 2204739"/>
                      <a:gd name="connsiteY8" fmla="*/ 69129 h 691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04739" h="691292">
                        <a:moveTo>
                          <a:pt x="0" y="69129"/>
                        </a:moveTo>
                        <a:cubicBezTo>
                          <a:pt x="0" y="30950"/>
                          <a:pt x="30950" y="0"/>
                          <a:pt x="69129" y="0"/>
                        </a:cubicBezTo>
                        <a:lnTo>
                          <a:pt x="2135610" y="0"/>
                        </a:lnTo>
                        <a:cubicBezTo>
                          <a:pt x="2173789" y="0"/>
                          <a:pt x="2204739" y="30950"/>
                          <a:pt x="2204739" y="69129"/>
                        </a:cubicBezTo>
                        <a:lnTo>
                          <a:pt x="2204739" y="622163"/>
                        </a:lnTo>
                        <a:cubicBezTo>
                          <a:pt x="2204739" y="660342"/>
                          <a:pt x="2173789" y="691292"/>
                          <a:pt x="2135610" y="691292"/>
                        </a:cubicBezTo>
                        <a:lnTo>
                          <a:pt x="69129" y="691292"/>
                        </a:lnTo>
                        <a:cubicBezTo>
                          <a:pt x="30950" y="691292"/>
                          <a:pt x="0" y="660342"/>
                          <a:pt x="0" y="622163"/>
                        </a:cubicBezTo>
                        <a:lnTo>
                          <a:pt x="0" y="69129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8827" tIns="88827" rIns="88827" bIns="88827" numCol="1" spcCol="1270" anchor="ctr" anchorCtr="0">
                    <a:noAutofit/>
                  </a:bodyPr>
                  <a:lstStyle/>
                  <a:p>
                    <a:pPr lvl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zh-TW" altLang="en-US" sz="1600" kern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套用技術</a:t>
                    </a:r>
                    <a:endParaRPr lang="zh-TW" altLang="en-US" sz="1600" kern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56" name="手繪多邊形 55"/>
                <p:cNvSpPr/>
                <p:nvPr/>
              </p:nvSpPr>
              <p:spPr>
                <a:xfrm rot="-2700000">
                  <a:off x="3888304" y="3457043"/>
                  <a:ext cx="203118" cy="236555"/>
                </a:xfrm>
                <a:custGeom>
                  <a:avLst/>
                  <a:gdLst>
                    <a:gd name="connsiteX0" fmla="*/ 0 w 259234"/>
                    <a:gd name="connsiteY0" fmla="*/ 62216 h 311081"/>
                    <a:gd name="connsiteX1" fmla="*/ 129617 w 259234"/>
                    <a:gd name="connsiteY1" fmla="*/ 62216 h 311081"/>
                    <a:gd name="connsiteX2" fmla="*/ 129617 w 259234"/>
                    <a:gd name="connsiteY2" fmla="*/ 0 h 311081"/>
                    <a:gd name="connsiteX3" fmla="*/ 259234 w 259234"/>
                    <a:gd name="connsiteY3" fmla="*/ 155541 h 311081"/>
                    <a:gd name="connsiteX4" fmla="*/ 129617 w 259234"/>
                    <a:gd name="connsiteY4" fmla="*/ 311081 h 311081"/>
                    <a:gd name="connsiteX5" fmla="*/ 129617 w 259234"/>
                    <a:gd name="connsiteY5" fmla="*/ 248865 h 311081"/>
                    <a:gd name="connsiteX6" fmla="*/ 0 w 259234"/>
                    <a:gd name="connsiteY6" fmla="*/ 248865 h 311081"/>
                    <a:gd name="connsiteX7" fmla="*/ 0 w 259234"/>
                    <a:gd name="connsiteY7" fmla="*/ 62216 h 31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9234" h="311081">
                      <a:moveTo>
                        <a:pt x="207387" y="1"/>
                      </a:moveTo>
                      <a:lnTo>
                        <a:pt x="207387" y="155541"/>
                      </a:lnTo>
                      <a:lnTo>
                        <a:pt x="259234" y="155541"/>
                      </a:lnTo>
                      <a:lnTo>
                        <a:pt x="129617" y="311080"/>
                      </a:lnTo>
                      <a:lnTo>
                        <a:pt x="0" y="155541"/>
                      </a:lnTo>
                      <a:lnTo>
                        <a:pt x="51847" y="155541"/>
                      </a:lnTo>
                      <a:lnTo>
                        <a:pt x="51847" y="1"/>
                      </a:lnTo>
                      <a:lnTo>
                        <a:pt x="207387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2217" tIns="0" rIns="62216" bIns="77771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7" name="手繪多邊形 56"/>
                <p:cNvSpPr/>
                <p:nvPr/>
              </p:nvSpPr>
              <p:spPr>
                <a:xfrm rot="2700000" flipH="1">
                  <a:off x="3888305" y="7394618"/>
                  <a:ext cx="203118" cy="236555"/>
                </a:xfrm>
                <a:custGeom>
                  <a:avLst/>
                  <a:gdLst>
                    <a:gd name="connsiteX0" fmla="*/ 0 w 259234"/>
                    <a:gd name="connsiteY0" fmla="*/ 62216 h 311081"/>
                    <a:gd name="connsiteX1" fmla="*/ 129617 w 259234"/>
                    <a:gd name="connsiteY1" fmla="*/ 62216 h 311081"/>
                    <a:gd name="connsiteX2" fmla="*/ 129617 w 259234"/>
                    <a:gd name="connsiteY2" fmla="*/ 0 h 311081"/>
                    <a:gd name="connsiteX3" fmla="*/ 259234 w 259234"/>
                    <a:gd name="connsiteY3" fmla="*/ 155541 h 311081"/>
                    <a:gd name="connsiteX4" fmla="*/ 129617 w 259234"/>
                    <a:gd name="connsiteY4" fmla="*/ 311081 h 311081"/>
                    <a:gd name="connsiteX5" fmla="*/ 129617 w 259234"/>
                    <a:gd name="connsiteY5" fmla="*/ 248865 h 311081"/>
                    <a:gd name="connsiteX6" fmla="*/ 0 w 259234"/>
                    <a:gd name="connsiteY6" fmla="*/ 248865 h 311081"/>
                    <a:gd name="connsiteX7" fmla="*/ 0 w 259234"/>
                    <a:gd name="connsiteY7" fmla="*/ 62216 h 311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9234" h="311081">
                      <a:moveTo>
                        <a:pt x="207387" y="1"/>
                      </a:moveTo>
                      <a:lnTo>
                        <a:pt x="207387" y="155541"/>
                      </a:lnTo>
                      <a:lnTo>
                        <a:pt x="259234" y="155541"/>
                      </a:lnTo>
                      <a:lnTo>
                        <a:pt x="129617" y="311080"/>
                      </a:lnTo>
                      <a:lnTo>
                        <a:pt x="0" y="155541"/>
                      </a:lnTo>
                      <a:lnTo>
                        <a:pt x="51847" y="155541"/>
                      </a:lnTo>
                      <a:lnTo>
                        <a:pt x="51847" y="1"/>
                      </a:lnTo>
                      <a:lnTo>
                        <a:pt x="207387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2217" tIns="0" rIns="62216" bIns="77771" numCol="1" spcCol="1270" anchor="ctr" anchorCtr="0">
                  <a:noAutofit/>
                </a:bodyPr>
                <a:lstStyle/>
                <a:p>
                  <a:pPr lvl="0"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6" name="向下箭號 65"/>
                <p:cNvSpPr/>
                <p:nvPr/>
              </p:nvSpPr>
              <p:spPr>
                <a:xfrm>
                  <a:off x="2708920" y="3791560"/>
                  <a:ext cx="288032" cy="3372727"/>
                </a:xfrm>
                <a:prstGeom prst="downArrow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2217" tIns="0" rIns="62216" bIns="77771" numCol="1" spcCol="1270" anchor="ctr" anchorCtr="0">
                  <a:noAutofit/>
                </a:bodyPr>
                <a:lstStyle/>
                <a:p>
                  <a:pPr algn="ctr" defTabSz="577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68" name="圓角矩形 67"/>
              <p:cNvSpPr/>
              <p:nvPr/>
            </p:nvSpPr>
            <p:spPr>
              <a:xfrm>
                <a:off x="1413969" y="2788463"/>
                <a:ext cx="4320480" cy="544143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8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2015-01-24T00:11:39Z</dcterms:created>
  <dcterms:modified xsi:type="dcterms:W3CDTF">2015-01-24T01:09:37Z</dcterms:modified>
</cp:coreProperties>
</file>