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4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0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21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6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2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4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4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26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0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2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5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0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245A71-4753-4A03-A277-3B1FC149CDD7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863CCC-2BC2-4809-ACAF-4C61C45815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8C1-8BB0-EFA5-26D4-8650B5D28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74393"/>
            <a:ext cx="8689976" cy="2509213"/>
          </a:xfrm>
        </p:spPr>
        <p:txBody>
          <a:bodyPr>
            <a:normAutofit/>
          </a:bodyPr>
          <a:lstStyle/>
          <a:p>
            <a:r>
              <a:rPr lang="en-GB" sz="11500" b="1" dirty="0">
                <a:solidFill>
                  <a:srgbClr val="137333"/>
                </a:solidFill>
                <a:effectLst/>
                <a:latin typeface="Constantia" panose="02030602050306030303" pitchFamily="18" charset="0"/>
              </a:rPr>
              <a:t>TEAM-6</a:t>
            </a:r>
            <a:br>
              <a:rPr lang="en-GB" b="0" i="0" dirty="0">
                <a:solidFill>
                  <a:srgbClr val="137333"/>
                </a:solidFill>
                <a:effectLst/>
                <a:latin typeface="Google Sans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1CB58-A0D2-C927-2AD5-591D7D89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771103"/>
            <a:ext cx="8689976" cy="1371599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Team Members </a:t>
            </a:r>
            <a:r>
              <a:rPr lang="en-GB" sz="2400" dirty="0">
                <a:solidFill>
                  <a:srgbClr val="FF0000"/>
                </a:solidFill>
              </a:rPr>
              <a:t>: </a:t>
            </a:r>
            <a:r>
              <a:rPr lang="en-GB" sz="2400" i="1" dirty="0">
                <a:solidFill>
                  <a:srgbClr val="FF0000"/>
                </a:solidFill>
              </a:rPr>
              <a:t>Ignatius Nobel(Team Lead), Haritha Tony, </a:t>
            </a:r>
          </a:p>
          <a:p>
            <a:r>
              <a:rPr lang="en-GB" sz="2400" i="1" dirty="0">
                <a:solidFill>
                  <a:srgbClr val="FF0000"/>
                </a:solidFill>
              </a:rPr>
              <a:t>Hanna Jose, H </a:t>
            </a:r>
            <a:r>
              <a:rPr lang="en-GB" sz="2400" i="1" dirty="0" err="1">
                <a:solidFill>
                  <a:srgbClr val="FF0000"/>
                </a:solidFill>
              </a:rPr>
              <a:t>Athulkrishnan</a:t>
            </a:r>
            <a:r>
              <a:rPr lang="en-GB" sz="2400" i="1" dirty="0">
                <a:solidFill>
                  <a:srgbClr val="FF0000"/>
                </a:solidFill>
              </a:rPr>
              <a:t>, Arya V 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380250-12DC-B6D1-2E71-3470F8B22B24}"/>
              </a:ext>
            </a:extLst>
          </p:cNvPr>
          <p:cNvSpPr txBox="1">
            <a:spLocks/>
          </p:cNvSpPr>
          <p:nvPr/>
        </p:nvSpPr>
        <p:spPr>
          <a:xfrm>
            <a:off x="1751012" y="1030396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137333"/>
                </a:solidFill>
                <a:latin typeface="Google Sans"/>
              </a:rPr>
              <a:t>Hardpoint Consulting - First Round Hackathon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54547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8E1D-94D3-69B3-32DE-227F416056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60440"/>
            <a:ext cx="10363826" cy="5230760"/>
          </a:xfrm>
        </p:spPr>
        <p:txBody>
          <a:bodyPr/>
          <a:lstStyle/>
          <a:p>
            <a:pPr marL="0" indent="0"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print(auth)</a:t>
            </a:r>
          </a:p>
          <a:p>
            <a:pPr marL="0" indent="0">
              <a:buNone/>
            </a:pPr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with open("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text_file.txt","w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+") as f:</a:t>
            </a:r>
          </a:p>
          <a:p>
            <a:pPr marL="0" indent="0"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f.write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(text)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8BE2-BB47-D431-520A-A1348EA9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Document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940C-2C9B-BF69-1680-DDEDB75A2C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dataset provided as scanned/photographed images of scientific documents (</a:t>
            </a:r>
            <a:r>
              <a:rPr lang="en-GB" dirty="0" err="1"/>
              <a:t>png</a:t>
            </a:r>
            <a:r>
              <a:rPr lang="en-GB" dirty="0"/>
              <a:t> format).</a:t>
            </a:r>
          </a:p>
          <a:p>
            <a:r>
              <a:rPr lang="en-GB" dirty="0"/>
              <a:t>images are analysed using open cv module</a:t>
            </a:r>
          </a:p>
          <a:p>
            <a:r>
              <a:rPr lang="en-GB" dirty="0"/>
              <a:t>Text from the image is extracted using the </a:t>
            </a:r>
            <a:r>
              <a:rPr lang="en-GB" dirty="0" err="1"/>
              <a:t>pytesseract</a:t>
            </a:r>
            <a:r>
              <a:rPr lang="en-GB" dirty="0"/>
              <a:t> model(</a:t>
            </a:r>
            <a:r>
              <a:rPr lang="en-GB" dirty="0" err="1"/>
              <a:t>ocr</a:t>
            </a:r>
            <a:r>
              <a:rPr lang="en-GB" dirty="0"/>
              <a:t> model)</a:t>
            </a:r>
          </a:p>
          <a:p>
            <a:r>
              <a:rPr lang="en-GB" dirty="0"/>
              <a:t>The text is stored for further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33857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98E2-8FF7-A600-51A9-8F87CC94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Title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42691-352C-6724-5648-5D431618AD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title always stands out from the body.</a:t>
            </a:r>
          </a:p>
          <a:p>
            <a:r>
              <a:rPr lang="en-GB" dirty="0"/>
              <a:t>The title has got a larger font size.</a:t>
            </a:r>
          </a:p>
          <a:p>
            <a:r>
              <a:rPr lang="en-GB" dirty="0"/>
              <a:t>Size of font is detected using open cv and </a:t>
            </a:r>
            <a:r>
              <a:rPr lang="en-GB" dirty="0" err="1"/>
              <a:t>pytesseract</a:t>
            </a:r>
            <a:r>
              <a:rPr lang="en-GB" dirty="0"/>
              <a:t>.</a:t>
            </a:r>
          </a:p>
          <a:p>
            <a:r>
              <a:rPr lang="en-GB" dirty="0"/>
              <a:t>Bounding box coordinates of detected texts region are obtained.</a:t>
            </a:r>
          </a:p>
          <a:p>
            <a:r>
              <a:rPr lang="en-GB" dirty="0"/>
              <a:t>Divide the box height using a scaling factor( based on image size).</a:t>
            </a:r>
          </a:p>
          <a:p>
            <a:r>
              <a:rPr lang="en-GB" dirty="0"/>
              <a:t>Returns title of the page (text with max font size).</a:t>
            </a:r>
          </a:p>
        </p:txBody>
      </p:sp>
    </p:spTree>
    <p:extLst>
      <p:ext uri="{BB962C8B-B14F-4D97-AF65-F5344CB8AC3E}">
        <p14:creationId xmlns:p14="http://schemas.microsoft.com/office/powerpoint/2010/main" val="327669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46-23AA-1C93-45BD-C0380074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Author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C31D-1742-DFD8-DB12-48BFAE487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ner</a:t>
            </a:r>
            <a:r>
              <a:rPr lang="en-GB" dirty="0"/>
              <a:t> (named entity recognition) model.</a:t>
            </a:r>
          </a:p>
          <a:p>
            <a:r>
              <a:rPr lang="en-GB" dirty="0"/>
              <a:t>Returns as </a:t>
            </a:r>
            <a:r>
              <a:rPr lang="en-GB" dirty="0" err="1"/>
              <a:t>json</a:t>
            </a:r>
            <a:r>
              <a:rPr lang="en-GB" dirty="0"/>
              <a:t> file.</a:t>
            </a:r>
          </a:p>
          <a:p>
            <a:r>
              <a:rPr lang="en-GB" dirty="0"/>
              <a:t>Entity belonging to ‘Per’ represent names of author.</a:t>
            </a:r>
          </a:p>
          <a:p>
            <a:r>
              <a:rPr lang="en-GB" dirty="0"/>
              <a:t>The names are then collected together.</a:t>
            </a:r>
          </a:p>
        </p:txBody>
      </p:sp>
    </p:spTree>
    <p:extLst>
      <p:ext uri="{BB962C8B-B14F-4D97-AF65-F5344CB8AC3E}">
        <p14:creationId xmlns:p14="http://schemas.microsoft.com/office/powerpoint/2010/main" val="7435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2DC3-1654-EB4A-3F38-2CEFA0CD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Text </a:t>
            </a:r>
            <a:r>
              <a:rPr lang="en-GB" sz="4800" b="1" dirty="0" err="1"/>
              <a:t>summerisation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E12B-84DA-7357-5B87-17ED69DE2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facebook’s</a:t>
            </a:r>
            <a:r>
              <a:rPr lang="en-GB" dirty="0"/>
              <a:t> ‘</a:t>
            </a:r>
            <a:r>
              <a:rPr lang="en-GB" dirty="0" err="1"/>
              <a:t>bart</a:t>
            </a:r>
            <a:r>
              <a:rPr lang="en-GB" dirty="0"/>
              <a:t>-large-</a:t>
            </a:r>
            <a:r>
              <a:rPr lang="en-GB" dirty="0" err="1"/>
              <a:t>cnn</a:t>
            </a:r>
            <a:r>
              <a:rPr lang="en-GB" dirty="0"/>
              <a:t>’ model.</a:t>
            </a:r>
          </a:p>
          <a:p>
            <a:r>
              <a:rPr lang="en-GB" dirty="0"/>
              <a:t>It is pre-trained on English language.</a:t>
            </a:r>
          </a:p>
          <a:p>
            <a:r>
              <a:rPr lang="en-GB" dirty="0"/>
              <a:t>The extracted text is fed into the model.</a:t>
            </a:r>
          </a:p>
          <a:p>
            <a:r>
              <a:rPr lang="en-GB" dirty="0"/>
              <a:t>Returns a </a:t>
            </a:r>
            <a:r>
              <a:rPr lang="en-GB" dirty="0" err="1"/>
              <a:t>summerised</a:t>
            </a:r>
            <a:r>
              <a:rPr lang="en-GB" dirty="0"/>
              <a:t> text.</a:t>
            </a:r>
          </a:p>
          <a:p>
            <a:r>
              <a:rPr lang="en-GB" dirty="0"/>
              <a:t>Combined with keyword detection to generate alternate text</a:t>
            </a:r>
          </a:p>
        </p:txBody>
      </p:sp>
    </p:spTree>
    <p:extLst>
      <p:ext uri="{BB962C8B-B14F-4D97-AF65-F5344CB8AC3E}">
        <p14:creationId xmlns:p14="http://schemas.microsoft.com/office/powerpoint/2010/main" val="102811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D70-5E56-C624-DD7B-7345E81D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Keyword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9C1F-1BCC-8E3E-F9D6-E3AFF382B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Using spacy.</a:t>
            </a:r>
          </a:p>
          <a:p>
            <a:r>
              <a:rPr lang="en-GB" dirty="0"/>
              <a:t>It uses a pre-trained model called ‘</a:t>
            </a:r>
            <a:r>
              <a:rPr lang="en-GB" b="0" i="0" dirty="0" err="1">
                <a:effectLst/>
                <a:latin typeface="Google Sans Mono"/>
              </a:rPr>
              <a:t>en_core_web_sm</a:t>
            </a:r>
            <a:r>
              <a:rPr lang="en-GB" dirty="0"/>
              <a:t>’.</a:t>
            </a:r>
          </a:p>
          <a:p>
            <a:r>
              <a:rPr lang="en-GB" dirty="0"/>
              <a:t>Determine top most frequent words in the document.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7832-16DC-63BC-3508-A362D456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Alternate title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828-5561-E99A-A37E-CA6F6D10BD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Combines text summarisation and keywords.</a:t>
            </a:r>
          </a:p>
          <a:p>
            <a:r>
              <a:rPr lang="en-GB" dirty="0"/>
              <a:t>Forms a meaningful title for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92593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1982-0B11-30FE-3D29-2D8F602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9834-284D-413C-B1BD-257720FD16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Title, authors and alternate title are exported to excel sheet.</a:t>
            </a:r>
          </a:p>
          <a:p>
            <a:r>
              <a:rPr lang="en-GB" dirty="0"/>
              <a:t>Using </a:t>
            </a:r>
            <a:r>
              <a:rPr lang="en-GB" dirty="0" err="1"/>
              <a:t>openpyxl</a:t>
            </a:r>
            <a:r>
              <a:rPr lang="en-GB" dirty="0"/>
              <a:t> module.</a:t>
            </a:r>
          </a:p>
          <a:p>
            <a:r>
              <a:rPr lang="en-GB" dirty="0"/>
              <a:t>Elements are arranged in their respective columns.</a:t>
            </a:r>
          </a:p>
        </p:txBody>
      </p:sp>
    </p:spTree>
    <p:extLst>
      <p:ext uri="{BB962C8B-B14F-4D97-AF65-F5344CB8AC3E}">
        <p14:creationId xmlns:p14="http://schemas.microsoft.com/office/powerpoint/2010/main" val="354879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1AB7-4B05-E456-898C-C8E6792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45" y="397291"/>
            <a:ext cx="8682509" cy="669509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A598-20AC-54A7-5F54-0D9E88F979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948" y="963562"/>
            <a:ext cx="10363826" cy="5497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pytesseract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as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pyt</a:t>
            </a:r>
            <a:endParaRPr lang="en-GB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import cv2</a:t>
            </a:r>
          </a:p>
          <a:p>
            <a:pPr marL="0" indent="0">
              <a:buNone/>
            </a:pPr>
            <a:r>
              <a:rPr lang="en-GB" sz="1200" b="0" dirty="0">
                <a:effectLst/>
                <a:latin typeface="Consolas" panose="020B0609020204030204" pitchFamily="49" charset="0"/>
              </a:rPr>
              <a:t>from transformers import pipeline</a:t>
            </a:r>
          </a:p>
          <a:p>
            <a:pPr marL="0" indent="0">
              <a:buNone/>
            </a:pPr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= cv2.imread("doc_000121.png")</a:t>
            </a:r>
          </a:p>
          <a:p>
            <a:pPr marL="0" indent="0">
              <a:buNone/>
            </a:pPr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effectLst/>
                <a:latin typeface="Consolas" panose="020B0609020204030204" pitchFamily="49" charset="0"/>
              </a:rPr>
              <a:t>pyt.pytesseract.tesseract_cmd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= "C:\Program Files\Tesseract-OCR\\tesseract.exe"</a:t>
            </a:r>
          </a:p>
          <a:p>
            <a:pPr marL="0" indent="0">
              <a:buNone/>
            </a:pPr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text =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pyt.image_to_string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img,lang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='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eng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br>
              <a:rPr lang="en-GB" sz="1200" b="0" dirty="0"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effectLst/>
                <a:latin typeface="Consolas" panose="020B0609020204030204" pitchFamily="49" charset="0"/>
              </a:rPr>
              <a:t>print(text)</a:t>
            </a:r>
          </a:p>
          <a:p>
            <a:pPr marL="0" indent="0">
              <a:buNone/>
            </a:pPr>
            <a:r>
              <a:rPr lang="en-GB" sz="1400" b="0" dirty="0" err="1">
                <a:effectLst/>
                <a:latin typeface="Consolas" panose="020B0609020204030204" pitchFamily="49" charset="0"/>
              </a:rPr>
              <a:t>ner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 = pipeline("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ner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",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grouped_entities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=True)</a:t>
            </a:r>
          </a:p>
          <a:p>
            <a:pPr marL="0" indent="0">
              <a:buNone/>
            </a:pPr>
            <a:r>
              <a:rPr lang="en-GB" sz="1400" b="0" dirty="0">
                <a:effectLst/>
                <a:latin typeface="Consolas" panose="020B0609020204030204" pitchFamily="49" charset="0"/>
              </a:rPr>
              <a:t>t =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ner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(text)</a:t>
            </a:r>
          </a:p>
          <a:p>
            <a:pPr marL="0" indent="0">
              <a:buNone/>
            </a:pPr>
            <a:r>
              <a:rPr lang="en-GB" sz="1400" b="0" dirty="0">
                <a:effectLst/>
                <a:latin typeface="Consolas" panose="020B0609020204030204" pitchFamily="49" charset="0"/>
              </a:rPr>
              <a:t>auth = []</a:t>
            </a:r>
          </a:p>
          <a:p>
            <a:pPr marL="0" indent="0">
              <a:buNone/>
            </a:pPr>
            <a:r>
              <a:rPr lang="en-GB" sz="1400" b="0" dirty="0">
                <a:effectLst/>
                <a:latin typeface="Consolas" panose="020B0609020204030204" pitchFamily="49" charset="0"/>
              </a:rPr>
              <a:t>for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(t)):</a:t>
            </a:r>
          </a:p>
          <a:p>
            <a:pPr marL="0" indent="0">
              <a:buNone/>
            </a:pPr>
            <a:r>
              <a:rPr lang="en-GB" sz="1400" b="0" dirty="0">
                <a:effectLst/>
                <a:latin typeface="Consolas" panose="020B0609020204030204" pitchFamily="49" charset="0"/>
              </a:rPr>
              <a:t>    if t[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]['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entity_group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'] == 'PER':</a:t>
            </a:r>
          </a:p>
          <a:p>
            <a:pPr marL="0" indent="0">
              <a:buNone/>
            </a:pPr>
            <a:r>
              <a:rPr lang="en-GB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auth.append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(t[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]['word'])</a:t>
            </a:r>
          </a:p>
          <a:p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88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430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Constantia</vt:lpstr>
      <vt:lpstr>Google Sans</vt:lpstr>
      <vt:lpstr>Google Sans Mono</vt:lpstr>
      <vt:lpstr>Tw Cen MT</vt:lpstr>
      <vt:lpstr>Droplet</vt:lpstr>
      <vt:lpstr>TEAM-6 </vt:lpstr>
      <vt:lpstr>Document Parsing</vt:lpstr>
      <vt:lpstr>Title detection</vt:lpstr>
      <vt:lpstr>Author detection</vt:lpstr>
      <vt:lpstr>Text summerisation</vt:lpstr>
      <vt:lpstr>Keyword detection</vt:lpstr>
      <vt:lpstr>Alternate title generation</vt:lpstr>
      <vt:lpstr>output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TEAM-6 </dc:title>
  <dc:creator>Ignatius Nobel123</dc:creator>
  <cp:lastModifiedBy>Ignatius Nobel123</cp:lastModifiedBy>
  <cp:revision>1</cp:revision>
  <dcterms:created xsi:type="dcterms:W3CDTF">2024-03-29T09:01:07Z</dcterms:created>
  <dcterms:modified xsi:type="dcterms:W3CDTF">2024-03-29T09:40:33Z</dcterms:modified>
</cp:coreProperties>
</file>