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Master" Target="slideMasters/slideMaster2.xml"/><Relationship Id="rId19" Type="http://schemas.openxmlformats.org/officeDocument/2006/relationships/font" Target="fonts/Roboto-boldItalic.fntdata"/><Relationship Id="rId6" Type="http://schemas.openxmlformats.org/officeDocument/2006/relationships/notesMaster" Target="notesMasters/notesMaster1.xml"/><Relationship Id="rId18"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ac23514fe_1_42:notes"/>
          <p:cNvSpPr txBox="1"/>
          <p:nvPr>
            <p:ph idx="1" type="body"/>
          </p:nvPr>
        </p:nvSpPr>
        <p:spPr>
          <a:xfrm>
            <a:off x="685797" y="4343400"/>
            <a:ext cx="5486392"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2cac23514fe_1_42:notes"/>
          <p:cNvSpPr/>
          <p:nvPr>
            <p:ph idx="2" type="sldImg"/>
          </p:nvPr>
        </p:nvSpPr>
        <p:spPr>
          <a:xfrm>
            <a:off x="1140837" y="685800"/>
            <a:ext cx="4576988"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ac23514fe_1_47:notes"/>
          <p:cNvSpPr txBox="1"/>
          <p:nvPr>
            <p:ph idx="1" type="body"/>
          </p:nvPr>
        </p:nvSpPr>
        <p:spPr>
          <a:xfrm>
            <a:off x="685797" y="4343400"/>
            <a:ext cx="5486392"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2cac23514fe_1_47:notes"/>
          <p:cNvSpPr/>
          <p:nvPr>
            <p:ph idx="2" type="sldImg"/>
          </p:nvPr>
        </p:nvSpPr>
        <p:spPr>
          <a:xfrm>
            <a:off x="1140837" y="685800"/>
            <a:ext cx="4576988"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cabe7ecf45_0_6:notes"/>
          <p:cNvSpPr txBox="1"/>
          <p:nvPr>
            <p:ph idx="1" type="body"/>
          </p:nvPr>
        </p:nvSpPr>
        <p:spPr>
          <a:xfrm>
            <a:off x="685797"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2cabe7ecf45_0_6:notes"/>
          <p:cNvSpPr/>
          <p:nvPr>
            <p:ph idx="2" type="sldImg"/>
          </p:nvPr>
        </p:nvSpPr>
        <p:spPr>
          <a:xfrm>
            <a:off x="1140837" y="685800"/>
            <a:ext cx="45771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ac23514fe_1_53:notes"/>
          <p:cNvSpPr txBox="1"/>
          <p:nvPr>
            <p:ph idx="1" type="body"/>
          </p:nvPr>
        </p:nvSpPr>
        <p:spPr>
          <a:xfrm>
            <a:off x="685797" y="4343400"/>
            <a:ext cx="5486392"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2cac23514fe_1_53:notes"/>
          <p:cNvSpPr/>
          <p:nvPr>
            <p:ph idx="2" type="sldImg"/>
          </p:nvPr>
        </p:nvSpPr>
        <p:spPr>
          <a:xfrm>
            <a:off x="1140837" y="685800"/>
            <a:ext cx="4576988"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ac23514fe_1_58:notes"/>
          <p:cNvSpPr txBox="1"/>
          <p:nvPr>
            <p:ph idx="1" type="body"/>
          </p:nvPr>
        </p:nvSpPr>
        <p:spPr>
          <a:xfrm>
            <a:off x="685797" y="4343400"/>
            <a:ext cx="5486392"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2cac23514fe_1_58:notes"/>
          <p:cNvSpPr/>
          <p:nvPr>
            <p:ph idx="2" type="sldImg"/>
          </p:nvPr>
        </p:nvSpPr>
        <p:spPr>
          <a:xfrm>
            <a:off x="1140837" y="685800"/>
            <a:ext cx="4576988"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ac23514fe_1_63:notes"/>
          <p:cNvSpPr txBox="1"/>
          <p:nvPr>
            <p:ph idx="1" type="body"/>
          </p:nvPr>
        </p:nvSpPr>
        <p:spPr>
          <a:xfrm>
            <a:off x="685797" y="4343400"/>
            <a:ext cx="5486392"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2cac23514fe_1_63:notes"/>
          <p:cNvSpPr/>
          <p:nvPr>
            <p:ph idx="2" type="sldImg"/>
          </p:nvPr>
        </p:nvSpPr>
        <p:spPr>
          <a:xfrm>
            <a:off x="1140837" y="685800"/>
            <a:ext cx="4576988"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ac23514fe_1_68:notes"/>
          <p:cNvSpPr txBox="1"/>
          <p:nvPr>
            <p:ph idx="1" type="body"/>
          </p:nvPr>
        </p:nvSpPr>
        <p:spPr>
          <a:xfrm>
            <a:off x="685797" y="4343400"/>
            <a:ext cx="5486392"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2cac23514fe_1_68:notes"/>
          <p:cNvSpPr/>
          <p:nvPr>
            <p:ph idx="2" type="sldImg"/>
          </p:nvPr>
        </p:nvSpPr>
        <p:spPr>
          <a:xfrm>
            <a:off x="1140837" y="685800"/>
            <a:ext cx="4576988"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ac23514fe_1_73:notes"/>
          <p:cNvSpPr txBox="1"/>
          <p:nvPr>
            <p:ph idx="1" type="body"/>
          </p:nvPr>
        </p:nvSpPr>
        <p:spPr>
          <a:xfrm>
            <a:off x="685797" y="4343400"/>
            <a:ext cx="5486392"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2cac23514fe_1_73:notes"/>
          <p:cNvSpPr/>
          <p:nvPr>
            <p:ph idx="2" type="sldImg"/>
          </p:nvPr>
        </p:nvSpPr>
        <p:spPr>
          <a:xfrm>
            <a:off x="1140837" y="685800"/>
            <a:ext cx="4576988"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ac23514fe_1_78:notes"/>
          <p:cNvSpPr txBox="1"/>
          <p:nvPr>
            <p:ph idx="1" type="body"/>
          </p:nvPr>
        </p:nvSpPr>
        <p:spPr>
          <a:xfrm>
            <a:off x="685797" y="4343400"/>
            <a:ext cx="5486392"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2cac23514fe_1_78:notes"/>
          <p:cNvSpPr/>
          <p:nvPr>
            <p:ph idx="2" type="sldImg"/>
          </p:nvPr>
        </p:nvSpPr>
        <p:spPr>
          <a:xfrm>
            <a:off x="1140837" y="685800"/>
            <a:ext cx="4576988"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jpg"/><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obj">
  <p:cSld name="OBJECT">
    <p:bg>
      <p:bgPr>
        <a:solidFill>
          <a:schemeClr val="lt1"/>
        </a:solidFill>
      </p:bgPr>
    </p:bg>
    <p:spTree>
      <p:nvGrpSpPr>
        <p:cNvPr id="61" name="Shape 61"/>
        <p:cNvGrpSpPr/>
        <p:nvPr/>
      </p:nvGrpSpPr>
      <p:grpSpPr>
        <a:xfrm>
          <a:off x="0" y="0"/>
          <a:ext cx="0" cy="0"/>
          <a:chOff x="0" y="0"/>
          <a:chExt cx="0" cy="0"/>
        </a:xfrm>
      </p:grpSpPr>
      <p:pic>
        <p:nvPicPr>
          <p:cNvPr id="62" name="Google Shape;62;p14"/>
          <p:cNvPicPr preferRelativeResize="0"/>
          <p:nvPr/>
        </p:nvPicPr>
        <p:blipFill rotWithShape="1">
          <a:blip r:embed="rId2">
            <a:alphaModFix/>
          </a:blip>
          <a:srcRect b="0" l="0" r="0" t="0"/>
          <a:stretch/>
        </p:blipFill>
        <p:spPr>
          <a:xfrm>
            <a:off x="307426" y="4770450"/>
            <a:ext cx="1236304" cy="312409"/>
          </a:xfrm>
          <a:prstGeom prst="rect">
            <a:avLst/>
          </a:prstGeom>
          <a:noFill/>
          <a:ln>
            <a:noFill/>
          </a:ln>
        </p:spPr>
      </p:pic>
      <p:pic>
        <p:nvPicPr>
          <p:cNvPr id="63" name="Google Shape;63;p14"/>
          <p:cNvPicPr preferRelativeResize="0"/>
          <p:nvPr/>
        </p:nvPicPr>
        <p:blipFill rotWithShape="1">
          <a:blip r:embed="rId3">
            <a:alphaModFix/>
          </a:blip>
          <a:srcRect b="0" l="0" r="0" t="0"/>
          <a:stretch/>
        </p:blipFill>
        <p:spPr>
          <a:xfrm>
            <a:off x="0" y="0"/>
            <a:ext cx="9134475" cy="3946093"/>
          </a:xfrm>
          <a:prstGeom prst="rect">
            <a:avLst/>
          </a:prstGeom>
          <a:noFill/>
          <a:ln>
            <a:noFill/>
          </a:ln>
        </p:spPr>
      </p:pic>
      <p:pic>
        <p:nvPicPr>
          <p:cNvPr id="64" name="Google Shape;64;p14"/>
          <p:cNvPicPr preferRelativeResize="0"/>
          <p:nvPr/>
        </p:nvPicPr>
        <p:blipFill rotWithShape="1">
          <a:blip r:embed="rId4">
            <a:alphaModFix/>
          </a:blip>
          <a:srcRect b="0" l="0" r="0" t="0"/>
          <a:stretch/>
        </p:blipFill>
        <p:spPr>
          <a:xfrm>
            <a:off x="8014855" y="4563383"/>
            <a:ext cx="796636" cy="454381"/>
          </a:xfrm>
          <a:prstGeom prst="rect">
            <a:avLst/>
          </a:prstGeom>
          <a:noFill/>
          <a:ln>
            <a:noFill/>
          </a:ln>
        </p:spPr>
      </p:pic>
      <p:sp>
        <p:nvSpPr>
          <p:cNvPr id="65" name="Google Shape;65;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6" name="Google Shape;66;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7" name="Google Shape;67;p1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8" name="Shape 68"/>
        <p:cNvGrpSpPr/>
        <p:nvPr/>
      </p:nvGrpSpPr>
      <p:grpSpPr>
        <a:xfrm>
          <a:off x="0" y="0"/>
          <a:ext cx="0" cy="0"/>
          <a:chOff x="0" y="0"/>
          <a:chExt cx="0" cy="0"/>
        </a:xfrm>
      </p:grpSpPr>
      <p:sp>
        <p:nvSpPr>
          <p:cNvPr id="69" name="Google Shape;69;p15"/>
          <p:cNvSpPr txBox="1"/>
          <p:nvPr>
            <p:ph type="title"/>
          </p:nvPr>
        </p:nvSpPr>
        <p:spPr>
          <a:xfrm>
            <a:off x="516233" y="130818"/>
            <a:ext cx="4273557" cy="43053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1" i="0" sz="2700">
                <a:solidFill>
                  <a:srgbClr val="0E4B9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5"/>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71" name="Google Shape;71;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2" name="Google Shape;72;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3" name="Google Shape;73;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4" name="Shape 74"/>
        <p:cNvGrpSpPr/>
        <p:nvPr/>
      </p:nvGrpSpPr>
      <p:grpSpPr>
        <a:xfrm>
          <a:off x="0" y="0"/>
          <a:ext cx="0" cy="0"/>
          <a:chOff x="0" y="0"/>
          <a:chExt cx="0" cy="0"/>
        </a:xfrm>
      </p:grpSpPr>
      <p:sp>
        <p:nvSpPr>
          <p:cNvPr id="75" name="Google Shape;75;p16"/>
          <p:cNvSpPr txBox="1"/>
          <p:nvPr>
            <p:ph type="title"/>
          </p:nvPr>
        </p:nvSpPr>
        <p:spPr>
          <a:xfrm>
            <a:off x="516233" y="130818"/>
            <a:ext cx="4273557" cy="43053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1" i="0" sz="2700">
                <a:solidFill>
                  <a:srgbClr val="0E4B9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7" name="Google Shape;77;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8" name="Google Shape;78;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9" name="Shape 79"/>
        <p:cNvGrpSpPr/>
        <p:nvPr/>
      </p:nvGrpSpPr>
      <p:grpSpPr>
        <a:xfrm>
          <a:off x="0" y="0"/>
          <a:ext cx="0" cy="0"/>
          <a:chOff x="0" y="0"/>
          <a:chExt cx="0" cy="0"/>
        </a:xfrm>
      </p:grpSpPr>
      <p:sp>
        <p:nvSpPr>
          <p:cNvPr id="80" name="Google Shape;80;p17"/>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1" i="0" sz="2700">
                <a:solidFill>
                  <a:srgbClr val="0E4B9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1" name="Google Shape;81;p17"/>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4" name="Google Shape;84;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5" name="Shape 85"/>
        <p:cNvGrpSpPr/>
        <p:nvPr/>
      </p:nvGrpSpPr>
      <p:grpSpPr>
        <a:xfrm>
          <a:off x="0" y="0"/>
          <a:ext cx="0" cy="0"/>
          <a:chOff x="0" y="0"/>
          <a:chExt cx="0" cy="0"/>
        </a:xfrm>
      </p:grpSpPr>
      <p:sp>
        <p:nvSpPr>
          <p:cNvPr id="86" name="Google Shape;86;p18"/>
          <p:cNvSpPr txBox="1"/>
          <p:nvPr>
            <p:ph type="title"/>
          </p:nvPr>
        </p:nvSpPr>
        <p:spPr>
          <a:xfrm>
            <a:off x="516233" y="130818"/>
            <a:ext cx="4273557" cy="43053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1" i="0" sz="2700">
                <a:solidFill>
                  <a:srgbClr val="0E4B9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18"/>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88" name="Google Shape;88;p18"/>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89" name="Google Shape;89;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0" name="Google Shape;90;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1" name="Google Shape;91;p1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slideLayout" Target="../slideLayouts/slideLayout12.xml"/><Relationship Id="rId9" Type="http://schemas.openxmlformats.org/officeDocument/2006/relationships/theme" Target="../theme/theme1.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1">
            <a:alphaModFix/>
          </a:blip>
          <a:srcRect b="0" l="0" r="0" t="0"/>
          <a:stretch/>
        </p:blipFill>
        <p:spPr>
          <a:xfrm>
            <a:off x="0" y="0"/>
            <a:ext cx="9134474" cy="5138142"/>
          </a:xfrm>
          <a:prstGeom prst="rect">
            <a:avLst/>
          </a:prstGeom>
          <a:noFill/>
          <a:ln>
            <a:noFill/>
          </a:ln>
        </p:spPr>
      </p:pic>
      <p:pic>
        <p:nvPicPr>
          <p:cNvPr id="52" name="Google Shape;52;p13"/>
          <p:cNvPicPr preferRelativeResize="0"/>
          <p:nvPr/>
        </p:nvPicPr>
        <p:blipFill rotWithShape="1">
          <a:blip r:embed="rId2">
            <a:alphaModFix/>
          </a:blip>
          <a:srcRect b="0" l="0" r="0" t="0"/>
          <a:stretch/>
        </p:blipFill>
        <p:spPr>
          <a:xfrm>
            <a:off x="307426" y="4770450"/>
            <a:ext cx="1236304" cy="312409"/>
          </a:xfrm>
          <a:prstGeom prst="rect">
            <a:avLst/>
          </a:prstGeom>
          <a:noFill/>
          <a:ln>
            <a:noFill/>
          </a:ln>
        </p:spPr>
      </p:pic>
      <p:pic>
        <p:nvPicPr>
          <p:cNvPr id="53" name="Google Shape;53;p13"/>
          <p:cNvPicPr preferRelativeResize="0"/>
          <p:nvPr/>
        </p:nvPicPr>
        <p:blipFill rotWithShape="1">
          <a:blip r:embed="rId3">
            <a:alphaModFix/>
          </a:blip>
          <a:srcRect b="0" l="0" r="0" t="0"/>
          <a:stretch/>
        </p:blipFill>
        <p:spPr>
          <a:xfrm>
            <a:off x="8014855" y="4563383"/>
            <a:ext cx="796636" cy="454381"/>
          </a:xfrm>
          <a:prstGeom prst="rect">
            <a:avLst/>
          </a:prstGeom>
          <a:noFill/>
          <a:ln>
            <a:noFill/>
          </a:ln>
        </p:spPr>
      </p:pic>
      <p:sp>
        <p:nvSpPr>
          <p:cNvPr id="54" name="Google Shape;54;p13"/>
          <p:cNvSpPr/>
          <p:nvPr/>
        </p:nvSpPr>
        <p:spPr>
          <a:xfrm>
            <a:off x="0" y="0"/>
            <a:ext cx="9144000" cy="763905"/>
          </a:xfrm>
          <a:custGeom>
            <a:rect b="b" l="l" r="r" t="t"/>
            <a:pathLst>
              <a:path extrusionOk="0" h="1018540" w="12179300">
                <a:moveTo>
                  <a:pt x="12179299" y="1018533"/>
                </a:moveTo>
                <a:lnTo>
                  <a:pt x="0" y="1018533"/>
                </a:lnTo>
                <a:lnTo>
                  <a:pt x="0" y="0"/>
                </a:lnTo>
                <a:lnTo>
                  <a:pt x="12179299" y="0"/>
                </a:lnTo>
                <a:lnTo>
                  <a:pt x="12179299" y="1018533"/>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55" name="Google Shape;55;p13"/>
          <p:cNvSpPr/>
          <p:nvPr/>
        </p:nvSpPr>
        <p:spPr>
          <a:xfrm>
            <a:off x="0" y="754385"/>
            <a:ext cx="9144000" cy="19050"/>
          </a:xfrm>
          <a:custGeom>
            <a:rect b="b" l="l" r="r" t="t"/>
            <a:pathLst>
              <a:path extrusionOk="0" h="25400" w="12179300">
                <a:moveTo>
                  <a:pt x="0" y="0"/>
                </a:moveTo>
                <a:lnTo>
                  <a:pt x="12179299" y="0"/>
                </a:lnTo>
                <a:lnTo>
                  <a:pt x="12179299" y="25373"/>
                </a:lnTo>
                <a:lnTo>
                  <a:pt x="0" y="25373"/>
                </a:lnTo>
                <a:lnTo>
                  <a:pt x="0" y="0"/>
                </a:lnTo>
                <a:close/>
              </a:path>
            </a:pathLst>
          </a:custGeom>
          <a:solidFill>
            <a:srgbClr val="0E4B9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56" name="Google Shape;56;p13"/>
          <p:cNvSpPr txBox="1"/>
          <p:nvPr>
            <p:ph type="title"/>
          </p:nvPr>
        </p:nvSpPr>
        <p:spPr>
          <a:xfrm>
            <a:off x="516233" y="130818"/>
            <a:ext cx="4273557" cy="43053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100"/>
              <a:buNone/>
              <a:defRPr b="1" i="0" sz="2700" u="none" cap="none" strike="noStrike">
                <a:solidFill>
                  <a:srgbClr val="0E4B9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7" name="Google Shape;57;p13"/>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100"/>
              <a:buNone/>
              <a:defRPr b="0" i="0" sz="1400" u="none" cap="none" strike="noStrike">
                <a:latin typeface="Calibri"/>
                <a:ea typeface="Calibri"/>
                <a:cs typeface="Calibri"/>
                <a:sym typeface="Calibri"/>
              </a:defRPr>
            </a:lvl1pPr>
            <a:lvl2pPr indent="-228600" lvl="1" marL="914400" marR="0" rtl="0" algn="l">
              <a:spcBef>
                <a:spcPts val="0"/>
              </a:spcBef>
              <a:spcAft>
                <a:spcPts val="0"/>
              </a:spcAft>
              <a:buSzPts val="1100"/>
              <a:buNone/>
              <a:defRPr b="0" i="0" sz="1400" u="none" cap="none" strike="noStrike">
                <a:latin typeface="Calibri"/>
                <a:ea typeface="Calibri"/>
                <a:cs typeface="Calibri"/>
                <a:sym typeface="Calibri"/>
              </a:defRPr>
            </a:lvl2pPr>
            <a:lvl3pPr indent="-228600" lvl="2" marL="1371600" marR="0" rtl="0" algn="l">
              <a:spcBef>
                <a:spcPts val="0"/>
              </a:spcBef>
              <a:spcAft>
                <a:spcPts val="0"/>
              </a:spcAft>
              <a:buSzPts val="1100"/>
              <a:buNone/>
              <a:defRPr b="0" i="0" sz="1400" u="none" cap="none" strike="noStrike">
                <a:latin typeface="Calibri"/>
                <a:ea typeface="Calibri"/>
                <a:cs typeface="Calibri"/>
                <a:sym typeface="Calibri"/>
              </a:defRPr>
            </a:lvl3pPr>
            <a:lvl4pPr indent="-228600" lvl="3" marL="1828800" marR="0" rtl="0" algn="l">
              <a:spcBef>
                <a:spcPts val="0"/>
              </a:spcBef>
              <a:spcAft>
                <a:spcPts val="0"/>
              </a:spcAft>
              <a:buSzPts val="1100"/>
              <a:buNone/>
              <a:defRPr b="0" i="0" sz="1400" u="none" cap="none" strike="noStrike">
                <a:latin typeface="Calibri"/>
                <a:ea typeface="Calibri"/>
                <a:cs typeface="Calibri"/>
                <a:sym typeface="Calibri"/>
              </a:defRPr>
            </a:lvl4pPr>
            <a:lvl5pPr indent="-228600" lvl="4" marL="2286000" marR="0" rtl="0" algn="l">
              <a:spcBef>
                <a:spcPts val="0"/>
              </a:spcBef>
              <a:spcAft>
                <a:spcPts val="0"/>
              </a:spcAft>
              <a:buSzPts val="1100"/>
              <a:buNone/>
              <a:defRPr b="0" i="0" sz="1400" u="none" cap="none" strike="noStrike">
                <a:latin typeface="Calibri"/>
                <a:ea typeface="Calibri"/>
                <a:cs typeface="Calibri"/>
                <a:sym typeface="Calibri"/>
              </a:defRPr>
            </a:lvl5pPr>
            <a:lvl6pPr indent="-228600" lvl="5" marL="2743200" marR="0" rtl="0" algn="l">
              <a:spcBef>
                <a:spcPts val="0"/>
              </a:spcBef>
              <a:spcAft>
                <a:spcPts val="0"/>
              </a:spcAft>
              <a:buSzPts val="1100"/>
              <a:buNone/>
              <a:defRPr b="0" i="0" sz="1400" u="none" cap="none" strike="noStrike">
                <a:latin typeface="Calibri"/>
                <a:ea typeface="Calibri"/>
                <a:cs typeface="Calibri"/>
                <a:sym typeface="Calibri"/>
              </a:defRPr>
            </a:lvl6pPr>
            <a:lvl7pPr indent="-228600" lvl="6" marL="3200400" marR="0" rtl="0" algn="l">
              <a:spcBef>
                <a:spcPts val="0"/>
              </a:spcBef>
              <a:spcAft>
                <a:spcPts val="0"/>
              </a:spcAft>
              <a:buSzPts val="1100"/>
              <a:buNone/>
              <a:defRPr b="0" i="0" sz="1400" u="none" cap="none" strike="noStrike">
                <a:latin typeface="Calibri"/>
                <a:ea typeface="Calibri"/>
                <a:cs typeface="Calibri"/>
                <a:sym typeface="Calibri"/>
              </a:defRPr>
            </a:lvl7pPr>
            <a:lvl8pPr indent="-228600" lvl="7" marL="3657600" marR="0" rtl="0" algn="l">
              <a:spcBef>
                <a:spcPts val="0"/>
              </a:spcBef>
              <a:spcAft>
                <a:spcPts val="0"/>
              </a:spcAft>
              <a:buSzPts val="1100"/>
              <a:buNone/>
              <a:defRPr b="0" i="0" sz="1400" u="none" cap="none" strike="noStrike">
                <a:latin typeface="Calibri"/>
                <a:ea typeface="Calibri"/>
                <a:cs typeface="Calibri"/>
                <a:sym typeface="Calibri"/>
              </a:defRPr>
            </a:lvl8pPr>
            <a:lvl9pPr indent="-228600" lvl="8" marL="4114800" marR="0" rtl="0" algn="l">
              <a:spcBef>
                <a:spcPts val="0"/>
              </a:spcBef>
              <a:spcAft>
                <a:spcPts val="0"/>
              </a:spcAft>
              <a:buSzPts val="1100"/>
              <a:buNone/>
              <a:defRPr b="0" i="0" sz="1400" u="none" cap="none" strike="noStrike">
                <a:latin typeface="Calibri"/>
                <a:ea typeface="Calibri"/>
                <a:cs typeface="Calibri"/>
                <a:sym typeface="Calibri"/>
              </a:defRPr>
            </a:lvl9pPr>
          </a:lstStyle>
          <a:p/>
        </p:txBody>
      </p:sp>
      <p:sp>
        <p:nvSpPr>
          <p:cNvPr id="58" name="Google Shape;58;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sz="1400">
                <a:solidFill>
                  <a:srgbClr val="888888"/>
                </a:solidFil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9" name="Google Shape;59;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sz="1400">
                <a:solidFill>
                  <a:srgbClr val="888888"/>
                </a:solidFil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0" name="Google Shape;60;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sz="1400">
                <a:solidFill>
                  <a:srgbClr val="888888"/>
                </a:solidFill>
              </a:defRPr>
            </a:lvl1pPr>
            <a:lvl2pPr indent="0" lvl="1" algn="r">
              <a:spcBef>
                <a:spcPts val="0"/>
              </a:spcBef>
              <a:buNone/>
              <a:defRPr sz="1400">
                <a:solidFill>
                  <a:srgbClr val="888888"/>
                </a:solidFill>
              </a:defRPr>
            </a:lvl2pPr>
            <a:lvl3pPr indent="0" lvl="2" algn="r">
              <a:spcBef>
                <a:spcPts val="0"/>
              </a:spcBef>
              <a:buNone/>
              <a:defRPr sz="1400">
                <a:solidFill>
                  <a:srgbClr val="888888"/>
                </a:solidFill>
              </a:defRPr>
            </a:lvl3pPr>
            <a:lvl4pPr indent="0" lvl="3" algn="r">
              <a:spcBef>
                <a:spcPts val="0"/>
              </a:spcBef>
              <a:buNone/>
              <a:defRPr sz="1400">
                <a:solidFill>
                  <a:srgbClr val="888888"/>
                </a:solidFill>
              </a:defRPr>
            </a:lvl4pPr>
            <a:lvl5pPr indent="0" lvl="4" algn="r">
              <a:spcBef>
                <a:spcPts val="0"/>
              </a:spcBef>
              <a:buNone/>
              <a:defRPr sz="1400">
                <a:solidFill>
                  <a:srgbClr val="888888"/>
                </a:solidFill>
              </a:defRPr>
            </a:lvl5pPr>
            <a:lvl6pPr indent="0" lvl="5" algn="r">
              <a:spcBef>
                <a:spcPts val="0"/>
              </a:spcBef>
              <a:buNone/>
              <a:defRPr sz="1400">
                <a:solidFill>
                  <a:srgbClr val="888888"/>
                </a:solidFill>
              </a:defRPr>
            </a:lvl6pPr>
            <a:lvl7pPr indent="0" lvl="6" algn="r">
              <a:spcBef>
                <a:spcPts val="0"/>
              </a:spcBef>
              <a:buNone/>
              <a:defRPr sz="1400">
                <a:solidFill>
                  <a:srgbClr val="888888"/>
                </a:solidFill>
              </a:defRPr>
            </a:lvl7pPr>
            <a:lvl8pPr indent="0" lvl="7" algn="r">
              <a:spcBef>
                <a:spcPts val="0"/>
              </a:spcBef>
              <a:buNone/>
              <a:defRPr sz="1400">
                <a:solidFill>
                  <a:srgbClr val="888888"/>
                </a:solidFill>
              </a:defRPr>
            </a:lvl8pPr>
            <a:lvl9pPr indent="0" lvl="8" algn="r">
              <a:spcBef>
                <a:spcPts val="0"/>
              </a:spcBef>
              <a:buNone/>
              <a:defRPr sz="1400">
                <a:solidFill>
                  <a:srgbClr val="888888"/>
                </a:solidFill>
              </a:defRPr>
            </a:lvl9pPr>
          </a:lstStyle>
          <a:p>
            <a:pPr indent="0" lvl="0" marL="0" rtl="0" algn="r">
              <a:spcBef>
                <a:spcPts val="0"/>
              </a:spcBef>
              <a:spcAft>
                <a:spcPts val="0"/>
              </a:spcAft>
              <a:buNone/>
            </a:pPr>
            <a:fld id="{00000000-1234-1234-1234-123412341234}" type="slidenum">
              <a:rPr lang="en"/>
              <a:t>‹#›</a:t>
            </a:fld>
            <a:endParaRPr sz="11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4"/>
    <p:sldLayoutId id="2147483660" r:id="rId5"/>
    <p:sldLayoutId id="2147483661" r:id="rId6"/>
    <p:sldLayoutId id="2147483662" r:id="rId7"/>
    <p:sldLayoutId id="2147483663"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7.jpg"/><Relationship Id="rId4" Type="http://schemas.openxmlformats.org/officeDocument/2006/relationships/image" Target="../media/image16.jpg"/><Relationship Id="rId5"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0.jpg"/><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5.jpg"/><Relationship Id="rId4" Type="http://schemas.openxmlformats.org/officeDocument/2006/relationships/image" Target="../media/image12.jpg"/><Relationship Id="rId5" Type="http://schemas.openxmlformats.org/officeDocument/2006/relationships/image" Target="../media/image9.jpg"/><Relationship Id="rId6" Type="http://schemas.openxmlformats.org/officeDocument/2006/relationships/image" Target="../media/image14.jpg"/><Relationship Id="rId7"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nvSpPr>
        <p:spPr>
          <a:xfrm>
            <a:off x="516223" y="4090050"/>
            <a:ext cx="5403300" cy="424800"/>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lang="en" sz="2700">
                <a:solidFill>
                  <a:srgbClr val="0E4B91"/>
                </a:solidFill>
                <a:latin typeface="Calibri"/>
                <a:ea typeface="Calibri"/>
                <a:cs typeface="Calibri"/>
                <a:sym typeface="Calibri"/>
              </a:rPr>
              <a:t>Hackathon 2024: ACCEPT ALL COOKIES</a:t>
            </a:r>
            <a:endParaRPr sz="27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516233" y="130818"/>
            <a:ext cx="4273557" cy="430530"/>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lang="en"/>
              <a:t>Team Name and Members</a:t>
            </a:r>
            <a:endParaRPr/>
          </a:p>
        </p:txBody>
      </p:sp>
      <p:sp>
        <p:nvSpPr>
          <p:cNvPr id="102" name="Google Shape;102;p20"/>
          <p:cNvSpPr txBox="1"/>
          <p:nvPr/>
        </p:nvSpPr>
        <p:spPr>
          <a:xfrm>
            <a:off x="8989686" y="56053"/>
            <a:ext cx="77233" cy="156209"/>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lang="en" sz="900">
                <a:solidFill>
                  <a:srgbClr val="A09E9E"/>
                </a:solidFill>
                <a:latin typeface="Calibri"/>
                <a:ea typeface="Calibri"/>
                <a:cs typeface="Calibri"/>
                <a:sym typeface="Calibri"/>
              </a:rPr>
              <a:t>2</a:t>
            </a:r>
            <a:endParaRPr sz="900">
              <a:latin typeface="Calibri"/>
              <a:ea typeface="Calibri"/>
              <a:cs typeface="Calibri"/>
              <a:sym typeface="Calibri"/>
            </a:endParaRPr>
          </a:p>
        </p:txBody>
      </p:sp>
      <p:sp>
        <p:nvSpPr>
          <p:cNvPr id="103" name="Google Shape;103;p20"/>
          <p:cNvSpPr txBox="1"/>
          <p:nvPr/>
        </p:nvSpPr>
        <p:spPr>
          <a:xfrm>
            <a:off x="238225" y="1029450"/>
            <a:ext cx="2908200" cy="15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FATIMAHZIYA AT : TEAM LEAD</a:t>
            </a:r>
            <a:endParaRPr b="1">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a:t>
            </a:r>
            <a:r>
              <a:rPr lang="en">
                <a:solidFill>
                  <a:schemeClr val="dk1"/>
                </a:solidFill>
                <a:latin typeface="Calibri"/>
                <a:ea typeface="Calibri"/>
                <a:cs typeface="Calibri"/>
                <a:sym typeface="Calibri"/>
              </a:rPr>
              <a:t>CSE </a:t>
            </a:r>
            <a:r>
              <a:rPr lang="en">
                <a:latin typeface="Calibri"/>
                <a:ea typeface="Calibri"/>
                <a:cs typeface="Calibri"/>
                <a:sym typeface="Calibri"/>
              </a:rPr>
              <a:t>SEMESTER 8 </a:t>
            </a:r>
            <a:endParaRPr>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TECHNICAL INTEREST : </a:t>
            </a:r>
            <a:r>
              <a:rPr lang="en">
                <a:latin typeface="Calibri"/>
                <a:ea typeface="Calibri"/>
                <a:cs typeface="Calibri"/>
                <a:sym typeface="Calibri"/>
              </a:rPr>
              <a:t> WEB DEVELOPMENT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PROJECTS : FOOTBALL LIVE SCORE AND PREDICTION , VOICE CLONING SYSTEM , SALINE STAND WITH IR SENSOR </a:t>
            </a:r>
            <a:endParaRPr>
              <a:latin typeface="Calibri"/>
              <a:ea typeface="Calibri"/>
              <a:cs typeface="Calibri"/>
              <a:sym typeface="Calibri"/>
            </a:endParaRPr>
          </a:p>
        </p:txBody>
      </p:sp>
      <p:sp>
        <p:nvSpPr>
          <p:cNvPr id="104" name="Google Shape;104;p20"/>
          <p:cNvSpPr txBox="1"/>
          <p:nvPr/>
        </p:nvSpPr>
        <p:spPr>
          <a:xfrm>
            <a:off x="238225" y="3269500"/>
            <a:ext cx="3142800" cy="15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SARATHKUMAR K</a:t>
            </a:r>
            <a:r>
              <a:rPr b="1" lang="en">
                <a:latin typeface="Calibri"/>
                <a:ea typeface="Calibri"/>
                <a:cs typeface="Calibri"/>
                <a:sym typeface="Calibri"/>
              </a:rPr>
              <a:t> : DATA/ ML ENGINEER</a:t>
            </a:r>
            <a:endParaRPr b="1">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a:t>
            </a:r>
            <a:r>
              <a:rPr lang="en">
                <a:solidFill>
                  <a:schemeClr val="dk1"/>
                </a:solidFill>
                <a:latin typeface="Calibri"/>
                <a:ea typeface="Calibri"/>
                <a:cs typeface="Calibri"/>
                <a:sym typeface="Calibri"/>
              </a:rPr>
              <a:t>CSE </a:t>
            </a:r>
            <a:r>
              <a:rPr lang="en">
                <a:latin typeface="Calibri"/>
                <a:ea typeface="Calibri"/>
                <a:cs typeface="Calibri"/>
                <a:sym typeface="Calibri"/>
              </a:rPr>
              <a:t>SEMESTER 4</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TECHNICAL </a:t>
            </a:r>
            <a:r>
              <a:rPr lang="en">
                <a:latin typeface="Calibri"/>
                <a:ea typeface="Calibri"/>
                <a:cs typeface="Calibri"/>
                <a:sym typeface="Calibri"/>
              </a:rPr>
              <a:t>INTEREST</a:t>
            </a:r>
            <a:r>
              <a:rPr lang="en">
                <a:latin typeface="Calibri"/>
                <a:ea typeface="Calibri"/>
                <a:cs typeface="Calibri"/>
                <a:sym typeface="Calibri"/>
              </a:rPr>
              <a:t> : GAME DEVELOPMENT</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PROJECTS : REMOTE MOUSE/KEYBOARD APP,</a:t>
            </a:r>
            <a:r>
              <a:rPr lang="en">
                <a:latin typeface="Calibri"/>
                <a:ea typeface="Calibri"/>
                <a:cs typeface="Calibri"/>
                <a:sym typeface="Calibri"/>
              </a:rPr>
              <a:t>THYROID</a:t>
            </a:r>
            <a:r>
              <a:rPr lang="en">
                <a:latin typeface="Calibri"/>
                <a:ea typeface="Calibri"/>
                <a:cs typeface="Calibri"/>
                <a:sym typeface="Calibri"/>
              </a:rPr>
              <a:t> DETECTION SYSTEM</a:t>
            </a:r>
            <a:endParaRPr>
              <a:latin typeface="Calibri"/>
              <a:ea typeface="Calibri"/>
              <a:cs typeface="Calibri"/>
              <a:sym typeface="Calibri"/>
            </a:endParaRPr>
          </a:p>
        </p:txBody>
      </p:sp>
      <p:sp>
        <p:nvSpPr>
          <p:cNvPr id="105" name="Google Shape;105;p20"/>
          <p:cNvSpPr txBox="1"/>
          <p:nvPr/>
        </p:nvSpPr>
        <p:spPr>
          <a:xfrm>
            <a:off x="4989525" y="1004400"/>
            <a:ext cx="2835600" cy="25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ASWIM MM</a:t>
            </a:r>
            <a:r>
              <a:rPr b="1" lang="en">
                <a:latin typeface="Calibri"/>
                <a:ea typeface="Calibri"/>
                <a:cs typeface="Calibri"/>
                <a:sym typeface="Calibri"/>
              </a:rPr>
              <a:t> : </a:t>
            </a:r>
            <a:r>
              <a:rPr b="1" lang="en">
                <a:latin typeface="Calibri"/>
                <a:ea typeface="Calibri"/>
                <a:cs typeface="Calibri"/>
                <a:sym typeface="Calibri"/>
              </a:rPr>
              <a:t>DOCUMENTATION</a:t>
            </a:r>
            <a:endParaRPr b="1">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a:t>
            </a:r>
            <a:r>
              <a:rPr lang="en">
                <a:solidFill>
                  <a:schemeClr val="dk1"/>
                </a:solidFill>
                <a:latin typeface="Calibri"/>
                <a:ea typeface="Calibri"/>
                <a:cs typeface="Calibri"/>
                <a:sym typeface="Calibri"/>
              </a:rPr>
              <a:t>CSE </a:t>
            </a:r>
            <a:r>
              <a:rPr lang="en">
                <a:latin typeface="Calibri"/>
                <a:ea typeface="Calibri"/>
                <a:cs typeface="Calibri"/>
                <a:sym typeface="Calibri"/>
              </a:rPr>
              <a:t>SEMESTER 8 </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TECHNICAL INTEREST : UI/UX DESIGNER</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PROJECTS : Created several application interfaces for an internship, Won the top honor for creating a learning website for a nationwide hackathon, Created a web interface for a file transfer for a college project.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06" name="Google Shape;106;p20"/>
          <p:cNvPicPr preferRelativeResize="0"/>
          <p:nvPr/>
        </p:nvPicPr>
        <p:blipFill>
          <a:blip r:embed="rId3">
            <a:alphaModFix/>
          </a:blip>
          <a:stretch>
            <a:fillRect/>
          </a:stretch>
        </p:blipFill>
        <p:spPr>
          <a:xfrm>
            <a:off x="3343837" y="1149225"/>
            <a:ext cx="1645700" cy="1425736"/>
          </a:xfrm>
          <a:prstGeom prst="rect">
            <a:avLst/>
          </a:prstGeom>
          <a:noFill/>
          <a:ln>
            <a:noFill/>
          </a:ln>
        </p:spPr>
      </p:pic>
      <p:pic>
        <p:nvPicPr>
          <p:cNvPr id="107" name="Google Shape;107;p20"/>
          <p:cNvPicPr preferRelativeResize="0"/>
          <p:nvPr/>
        </p:nvPicPr>
        <p:blipFill rotWithShape="1">
          <a:blip r:embed="rId4">
            <a:alphaModFix/>
          </a:blip>
          <a:srcRect b="40401" l="11426" r="0" t="0"/>
          <a:stretch/>
        </p:blipFill>
        <p:spPr>
          <a:xfrm>
            <a:off x="7634390" y="1065888"/>
            <a:ext cx="1355284" cy="1592400"/>
          </a:xfrm>
          <a:prstGeom prst="rect">
            <a:avLst/>
          </a:prstGeom>
          <a:noFill/>
          <a:ln>
            <a:noFill/>
          </a:ln>
        </p:spPr>
      </p:pic>
      <p:pic>
        <p:nvPicPr>
          <p:cNvPr id="108" name="Google Shape;108;p20"/>
          <p:cNvPicPr preferRelativeResize="0"/>
          <p:nvPr/>
        </p:nvPicPr>
        <p:blipFill>
          <a:blip r:embed="rId5">
            <a:alphaModFix/>
          </a:blip>
          <a:stretch>
            <a:fillRect/>
          </a:stretch>
        </p:blipFill>
        <p:spPr>
          <a:xfrm>
            <a:off x="3343825" y="3300763"/>
            <a:ext cx="1645702" cy="167596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516233" y="130818"/>
            <a:ext cx="4273500" cy="424800"/>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lang="en"/>
              <a:t>Team Name and Members</a:t>
            </a:r>
            <a:endParaRPr/>
          </a:p>
        </p:txBody>
      </p:sp>
      <p:sp>
        <p:nvSpPr>
          <p:cNvPr id="114" name="Google Shape;114;p21"/>
          <p:cNvSpPr txBox="1"/>
          <p:nvPr/>
        </p:nvSpPr>
        <p:spPr>
          <a:xfrm>
            <a:off x="8989686" y="56053"/>
            <a:ext cx="77100" cy="147600"/>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lang="en" sz="900">
                <a:solidFill>
                  <a:srgbClr val="A09E9E"/>
                </a:solidFill>
                <a:latin typeface="Calibri"/>
                <a:ea typeface="Calibri"/>
                <a:cs typeface="Calibri"/>
                <a:sym typeface="Calibri"/>
              </a:rPr>
              <a:t>2</a:t>
            </a:r>
            <a:endParaRPr sz="900">
              <a:latin typeface="Calibri"/>
              <a:ea typeface="Calibri"/>
              <a:cs typeface="Calibri"/>
              <a:sym typeface="Calibri"/>
            </a:endParaRPr>
          </a:p>
        </p:txBody>
      </p:sp>
      <p:sp>
        <p:nvSpPr>
          <p:cNvPr id="115" name="Google Shape;115;p21"/>
          <p:cNvSpPr txBox="1"/>
          <p:nvPr/>
        </p:nvSpPr>
        <p:spPr>
          <a:xfrm>
            <a:off x="103552" y="1141413"/>
            <a:ext cx="3734400" cy="15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JEEVA VINOD : </a:t>
            </a:r>
            <a:r>
              <a:rPr b="1" lang="en">
                <a:solidFill>
                  <a:schemeClr val="dk1"/>
                </a:solidFill>
                <a:latin typeface="Calibri"/>
                <a:ea typeface="Calibri"/>
                <a:cs typeface="Calibri"/>
                <a:sym typeface="Calibri"/>
              </a:rPr>
              <a:t>DATA/ ML ENGINEER</a:t>
            </a:r>
            <a:endParaRPr b="1">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a:t>
            </a:r>
            <a:r>
              <a:rPr lang="en">
                <a:solidFill>
                  <a:schemeClr val="dk1"/>
                </a:solidFill>
                <a:latin typeface="Calibri"/>
                <a:ea typeface="Calibri"/>
                <a:cs typeface="Calibri"/>
                <a:sym typeface="Calibri"/>
              </a:rPr>
              <a:t>CSE </a:t>
            </a:r>
            <a:r>
              <a:rPr lang="en">
                <a:latin typeface="Calibri"/>
                <a:ea typeface="Calibri"/>
                <a:cs typeface="Calibri"/>
                <a:sym typeface="Calibri"/>
              </a:rPr>
              <a:t>SEMESTER 6 </a:t>
            </a:r>
            <a:endParaRPr>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TECHNICAL INTEREST : </a:t>
            </a:r>
            <a:r>
              <a:rPr lang="en">
                <a:latin typeface="Calibri"/>
                <a:ea typeface="Calibri"/>
                <a:cs typeface="Calibri"/>
                <a:sym typeface="Calibri"/>
              </a:rPr>
              <a:t>DATA</a:t>
            </a:r>
            <a:r>
              <a:rPr lang="en">
                <a:latin typeface="Calibri"/>
                <a:ea typeface="Calibri"/>
                <a:cs typeface="Calibri"/>
                <a:sym typeface="Calibri"/>
              </a:rPr>
              <a:t> </a:t>
            </a:r>
            <a:r>
              <a:rPr lang="en">
                <a:latin typeface="Calibri"/>
                <a:ea typeface="Calibri"/>
                <a:cs typeface="Calibri"/>
                <a:sym typeface="Calibri"/>
              </a:rPr>
              <a:t>SCIENTIST/ANALYST</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PROJECTS :</a:t>
            </a:r>
            <a:r>
              <a:rPr lang="en">
                <a:latin typeface="Calibri"/>
                <a:ea typeface="Calibri"/>
                <a:cs typeface="Calibri"/>
                <a:sym typeface="Calibri"/>
              </a:rPr>
              <a:t> AUTHORISED ACCESS USING ANPR TECHNOLOGY,FILE AUTOMATION,WEB SCRAPING AND VISUALISATION </a:t>
            </a:r>
            <a:endParaRPr>
              <a:latin typeface="Calibri"/>
              <a:ea typeface="Calibri"/>
              <a:cs typeface="Calibri"/>
              <a:sym typeface="Calibri"/>
            </a:endParaRPr>
          </a:p>
        </p:txBody>
      </p:sp>
      <p:sp>
        <p:nvSpPr>
          <p:cNvPr id="116" name="Google Shape;116;p21"/>
          <p:cNvSpPr txBox="1"/>
          <p:nvPr/>
        </p:nvSpPr>
        <p:spPr>
          <a:xfrm>
            <a:off x="238225" y="3269500"/>
            <a:ext cx="3734400" cy="15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ARFAN BT </a:t>
            </a:r>
            <a:r>
              <a:rPr b="1" lang="en">
                <a:latin typeface="Calibri"/>
                <a:ea typeface="Calibri"/>
                <a:cs typeface="Calibri"/>
                <a:sym typeface="Calibri"/>
              </a:rPr>
              <a:t> : SOFTWARE ENGINEER</a:t>
            </a:r>
            <a:r>
              <a:rPr lang="en">
                <a:latin typeface="Calibri"/>
                <a:ea typeface="Calibri"/>
                <a:cs typeface="Calibri"/>
                <a:sym typeface="Calibri"/>
              </a:rPr>
              <a:t>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a:t>
            </a:r>
            <a:r>
              <a:rPr lang="en">
                <a:solidFill>
                  <a:schemeClr val="dk1"/>
                </a:solidFill>
                <a:latin typeface="Calibri"/>
                <a:ea typeface="Calibri"/>
                <a:cs typeface="Calibri"/>
                <a:sym typeface="Calibri"/>
              </a:rPr>
              <a:t>CSE </a:t>
            </a:r>
            <a:r>
              <a:rPr lang="en">
                <a:latin typeface="Calibri"/>
                <a:ea typeface="Calibri"/>
                <a:cs typeface="Calibri"/>
                <a:sym typeface="Calibri"/>
              </a:rPr>
              <a:t>SEMESTER 4</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TECHNICAL INTEREST : DSA, WEB DEVELOPMENT</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PROJECTS : EXPENSE TRACKER, </a:t>
            </a:r>
            <a:r>
              <a:rPr lang="en">
                <a:solidFill>
                  <a:schemeClr val="dk1"/>
                </a:solidFill>
                <a:latin typeface="Calibri"/>
                <a:ea typeface="Calibri"/>
                <a:cs typeface="Calibri"/>
                <a:sym typeface="Calibri"/>
              </a:rPr>
              <a:t>LUNG CANCER DETECTION SYSTEM</a:t>
            </a:r>
            <a:endParaRPr>
              <a:latin typeface="Calibri"/>
              <a:ea typeface="Calibri"/>
              <a:cs typeface="Calibri"/>
              <a:sym typeface="Calibri"/>
            </a:endParaRPr>
          </a:p>
        </p:txBody>
      </p:sp>
      <p:pic>
        <p:nvPicPr>
          <p:cNvPr id="117" name="Google Shape;117;p21"/>
          <p:cNvPicPr preferRelativeResize="0"/>
          <p:nvPr/>
        </p:nvPicPr>
        <p:blipFill rotWithShape="1">
          <a:blip r:embed="rId3">
            <a:alphaModFix/>
          </a:blip>
          <a:srcRect b="15675" l="0" r="0" t="0"/>
          <a:stretch/>
        </p:blipFill>
        <p:spPr>
          <a:xfrm>
            <a:off x="3976525" y="3228475"/>
            <a:ext cx="1703649" cy="1795699"/>
          </a:xfrm>
          <a:prstGeom prst="rect">
            <a:avLst/>
          </a:prstGeom>
          <a:noFill/>
          <a:ln>
            <a:noFill/>
          </a:ln>
        </p:spPr>
      </p:pic>
      <p:pic>
        <p:nvPicPr>
          <p:cNvPr id="118" name="Google Shape;118;p21"/>
          <p:cNvPicPr preferRelativeResize="0"/>
          <p:nvPr/>
        </p:nvPicPr>
        <p:blipFill rotWithShape="1">
          <a:blip r:embed="rId4">
            <a:alphaModFix/>
          </a:blip>
          <a:srcRect b="15483" l="30704" r="0" t="26112"/>
          <a:stretch/>
        </p:blipFill>
        <p:spPr>
          <a:xfrm>
            <a:off x="3976525" y="1083025"/>
            <a:ext cx="1759626" cy="19773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516233" y="130818"/>
            <a:ext cx="4273557" cy="430530"/>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lang="en"/>
              <a:t>LLM Problem Statement: Why</a:t>
            </a:r>
            <a:endParaRPr/>
          </a:p>
        </p:txBody>
      </p:sp>
      <p:sp>
        <p:nvSpPr>
          <p:cNvPr id="124" name="Google Shape;124;p22"/>
          <p:cNvSpPr txBox="1"/>
          <p:nvPr/>
        </p:nvSpPr>
        <p:spPr>
          <a:xfrm>
            <a:off x="8989686" y="56053"/>
            <a:ext cx="77233" cy="156209"/>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lang="en" sz="900">
                <a:solidFill>
                  <a:srgbClr val="A09E9E"/>
                </a:solidFill>
                <a:latin typeface="Calibri"/>
                <a:ea typeface="Calibri"/>
                <a:cs typeface="Calibri"/>
                <a:sym typeface="Calibri"/>
              </a:rPr>
              <a:t>3</a:t>
            </a:r>
            <a:endParaRPr sz="900">
              <a:latin typeface="Calibri"/>
              <a:ea typeface="Calibri"/>
              <a:cs typeface="Calibri"/>
              <a:sym typeface="Calibri"/>
            </a:endParaRPr>
          </a:p>
        </p:txBody>
      </p:sp>
      <p:sp>
        <p:nvSpPr>
          <p:cNvPr id="125" name="Google Shape;125;p22"/>
          <p:cNvSpPr txBox="1"/>
          <p:nvPr/>
        </p:nvSpPr>
        <p:spPr>
          <a:xfrm>
            <a:off x="356875" y="915075"/>
            <a:ext cx="8632800" cy="384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The problem statement is “Develop a Customizable Tool: Design your AI tool to be customizable so that users (including SMEs) can specify the document type and desired level of detail in the summary.” Reasons for choosing are :</a:t>
            </a:r>
            <a:endParaRPr sz="1600">
              <a:latin typeface="Roboto"/>
              <a:ea typeface="Roboto"/>
              <a:cs typeface="Roboto"/>
              <a:sym typeface="Roboto"/>
            </a:endParaRPr>
          </a:p>
          <a:p>
            <a:pPr indent="-317500" lvl="0" marL="457200" rtl="0" algn="l">
              <a:lnSpc>
                <a:spcPct val="115000"/>
              </a:lnSpc>
              <a:spcBef>
                <a:spcPts val="300"/>
              </a:spcBef>
              <a:spcAft>
                <a:spcPts val="0"/>
              </a:spcAft>
              <a:buClr>
                <a:schemeClr val="dk1"/>
              </a:buClr>
              <a:buSzPts val="1400"/>
              <a:buChar char="❏"/>
            </a:pPr>
            <a:r>
              <a:rPr b="1" lang="en">
                <a:solidFill>
                  <a:schemeClr val="dk1"/>
                </a:solidFill>
                <a:latin typeface="Roboto"/>
                <a:ea typeface="Roboto"/>
                <a:cs typeface="Roboto"/>
                <a:sym typeface="Roboto"/>
              </a:rPr>
              <a:t>Flexibility for SMEs (Small and Medium Enterprises):</a:t>
            </a:r>
            <a:r>
              <a:rPr lang="en">
                <a:solidFill>
                  <a:schemeClr val="dk1"/>
                </a:solidFill>
                <a:latin typeface="Roboto"/>
                <a:ea typeface="Roboto"/>
                <a:cs typeface="Roboto"/>
                <a:sym typeface="Roboto"/>
              </a:rPr>
              <a:t> Many SMEs lack the resources for complex AI solutions. A customizable tool allows them to tailor the AI to their specific needs and document types, making it more accessible and valuable..</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Roboto"/>
                <a:ea typeface="Roboto"/>
                <a:cs typeface="Roboto"/>
                <a:sym typeface="Roboto"/>
              </a:rPr>
              <a:t>Improved User Experience: </a:t>
            </a:r>
            <a:r>
              <a:rPr lang="en">
                <a:solidFill>
                  <a:schemeClr val="dk1"/>
                </a:solidFill>
                <a:latin typeface="Roboto"/>
                <a:ea typeface="Roboto"/>
                <a:cs typeface="Roboto"/>
                <a:sym typeface="Roboto"/>
              </a:rPr>
              <a:t>Users feel empowered when they can control the functionality of the tool. Customization allows them to find summaries that best suit their needs and working style. Also reduce frustrations if they lack less details .</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Roboto"/>
                <a:ea typeface="Roboto"/>
                <a:cs typeface="Roboto"/>
                <a:sym typeface="Roboto"/>
              </a:rPr>
              <a:t>Focus on Specific Document Types:</a:t>
            </a:r>
            <a:r>
              <a:rPr lang="en">
                <a:solidFill>
                  <a:schemeClr val="dk1"/>
                </a:solidFill>
                <a:latin typeface="Roboto"/>
                <a:ea typeface="Roboto"/>
                <a:cs typeface="Roboto"/>
                <a:sym typeface="Roboto"/>
              </a:rPr>
              <a:t> By specifying the document type, users can guide the AI to focus on relevant information, potentially improving the accuracy and relevance of the summaries.</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Roboto"/>
                <a:ea typeface="Roboto"/>
                <a:cs typeface="Roboto"/>
                <a:sym typeface="Roboto"/>
              </a:rPr>
              <a:t>Tailored for Domain Knowledge:</a:t>
            </a:r>
            <a:r>
              <a:rPr lang="en">
                <a:solidFill>
                  <a:schemeClr val="dk1"/>
                </a:solidFill>
                <a:latin typeface="Roboto"/>
                <a:ea typeface="Roboto"/>
                <a:cs typeface="Roboto"/>
                <a:sym typeface="Roboto"/>
              </a:rPr>
              <a:t> Customization allows users to potentially incorporate domain-specific knowledge into the AI, leading to more accurate and insightful summaries within their field.</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Roboto"/>
                <a:ea typeface="Roboto"/>
                <a:cs typeface="Roboto"/>
                <a:sym typeface="Roboto"/>
              </a:rPr>
              <a:t>Future-Proofing:</a:t>
            </a:r>
            <a:r>
              <a:rPr lang="en">
                <a:solidFill>
                  <a:schemeClr val="dk1"/>
                </a:solidFill>
                <a:latin typeface="Roboto"/>
                <a:ea typeface="Roboto"/>
                <a:cs typeface="Roboto"/>
                <a:sym typeface="Roboto"/>
              </a:rPr>
              <a:t>It can be adaptable and s</a:t>
            </a:r>
            <a:r>
              <a:rPr lang="en">
                <a:solidFill>
                  <a:schemeClr val="dk1"/>
                </a:solidFill>
                <a:latin typeface="Roboto"/>
                <a:ea typeface="Roboto"/>
                <a:cs typeface="Roboto"/>
                <a:sym typeface="Roboto"/>
              </a:rPr>
              <a:t>calable.</a:t>
            </a:r>
            <a:endParaRPr>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516233" y="130818"/>
            <a:ext cx="4273557" cy="430530"/>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lang="en"/>
              <a:t>LLM Business Problem: What</a:t>
            </a:r>
            <a:endParaRPr/>
          </a:p>
        </p:txBody>
      </p:sp>
      <p:sp>
        <p:nvSpPr>
          <p:cNvPr id="131" name="Google Shape;131;p23"/>
          <p:cNvSpPr txBox="1"/>
          <p:nvPr/>
        </p:nvSpPr>
        <p:spPr>
          <a:xfrm>
            <a:off x="8989686" y="56053"/>
            <a:ext cx="77233" cy="156209"/>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lang="en" sz="900">
                <a:solidFill>
                  <a:srgbClr val="A09E9E"/>
                </a:solidFill>
                <a:latin typeface="Calibri"/>
                <a:ea typeface="Calibri"/>
                <a:cs typeface="Calibri"/>
                <a:sym typeface="Calibri"/>
              </a:rPr>
              <a:t>4</a:t>
            </a:r>
            <a:endParaRPr sz="900">
              <a:latin typeface="Calibri"/>
              <a:ea typeface="Calibri"/>
              <a:cs typeface="Calibri"/>
              <a:sym typeface="Calibri"/>
            </a:endParaRPr>
          </a:p>
        </p:txBody>
      </p:sp>
      <p:sp>
        <p:nvSpPr>
          <p:cNvPr id="132" name="Google Shape;132;p23"/>
          <p:cNvSpPr txBox="1"/>
          <p:nvPr/>
        </p:nvSpPr>
        <p:spPr>
          <a:xfrm>
            <a:off x="356875" y="915075"/>
            <a:ext cx="8632800" cy="384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The problem faced by SME to develop this </a:t>
            </a:r>
            <a:r>
              <a:rPr lang="en" sz="1600">
                <a:latin typeface="Roboto"/>
                <a:ea typeface="Roboto"/>
                <a:cs typeface="Roboto"/>
                <a:sym typeface="Roboto"/>
              </a:rPr>
              <a:t>product</a:t>
            </a:r>
            <a:r>
              <a:rPr lang="en" sz="1600">
                <a:latin typeface="Roboto"/>
                <a:ea typeface="Roboto"/>
                <a:cs typeface="Roboto"/>
                <a:sym typeface="Roboto"/>
              </a:rPr>
              <a:t> are :</a:t>
            </a:r>
            <a:endParaRPr sz="1600">
              <a:latin typeface="Roboto"/>
              <a:ea typeface="Roboto"/>
              <a:cs typeface="Roboto"/>
              <a:sym typeface="Roboto"/>
            </a:endParaRPr>
          </a:p>
          <a:p>
            <a:pPr indent="-317500" lvl="0" marL="457200" rtl="0" algn="l">
              <a:spcBef>
                <a:spcPts val="0"/>
              </a:spcBef>
              <a:spcAft>
                <a:spcPts val="0"/>
              </a:spcAft>
              <a:buClr>
                <a:schemeClr val="dk1"/>
              </a:buClr>
              <a:buSzPts val="1400"/>
              <a:buChar char="❏"/>
            </a:pPr>
            <a:r>
              <a:rPr b="1" lang="en">
                <a:solidFill>
                  <a:schemeClr val="dk1"/>
                </a:solidFill>
                <a:latin typeface="Roboto"/>
                <a:ea typeface="Roboto"/>
                <a:cs typeface="Roboto"/>
                <a:sym typeface="Roboto"/>
              </a:rPr>
              <a:t>Inefficient Use of Time:</a:t>
            </a:r>
            <a:r>
              <a:rPr lang="en">
                <a:solidFill>
                  <a:schemeClr val="dk1"/>
                </a:solidFill>
                <a:latin typeface="Roboto"/>
                <a:ea typeface="Roboto"/>
                <a:cs typeface="Roboto"/>
                <a:sym typeface="Roboto"/>
              </a:rPr>
              <a:t> Sifting through large volumes of documents to extract key information is time-consuming. SMEs often lack dedicated personnel for information analysis, leading to delays and missed opportunities.</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Roboto"/>
                <a:ea typeface="Roboto"/>
                <a:cs typeface="Roboto"/>
                <a:sym typeface="Roboto"/>
              </a:rPr>
              <a:t>Difficulty Prioritizing Information:</a:t>
            </a:r>
            <a:r>
              <a:rPr lang="en">
                <a:solidFill>
                  <a:schemeClr val="dk1"/>
                </a:solidFill>
                <a:latin typeface="Roboto"/>
                <a:ea typeface="Roboto"/>
                <a:cs typeface="Roboto"/>
                <a:sym typeface="Roboto"/>
              </a:rPr>
              <a:t> Not all information is equally important. Generic summaries might not highlight critical details or bury them in unnecessary text.</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Roboto"/>
                <a:ea typeface="Roboto"/>
                <a:cs typeface="Roboto"/>
                <a:sym typeface="Roboto"/>
              </a:rPr>
              <a:t>Knowledge Gaps in Specific Domains:</a:t>
            </a:r>
            <a:r>
              <a:rPr lang="en">
                <a:solidFill>
                  <a:schemeClr val="dk1"/>
                </a:solidFill>
                <a:latin typeface="Roboto"/>
                <a:ea typeface="Roboto"/>
                <a:cs typeface="Roboto"/>
                <a:sym typeface="Roboto"/>
              </a:rPr>
              <a:t> SMEs might operate in specialized fields where generic summaries lack understanding of relevant terminology and context.</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Roboto"/>
                <a:ea typeface="Roboto"/>
                <a:cs typeface="Roboto"/>
                <a:sym typeface="Roboto"/>
              </a:rPr>
              <a:t>Limited accessibility for SMEs:</a:t>
            </a:r>
            <a:r>
              <a:rPr lang="en">
                <a:solidFill>
                  <a:schemeClr val="dk1"/>
                </a:solidFill>
                <a:latin typeface="Roboto"/>
                <a:ea typeface="Roboto"/>
                <a:cs typeface="Roboto"/>
                <a:sym typeface="Roboto"/>
              </a:rPr>
              <a:t> Complex AI solutions can be expensive and require technical expertise, making them inaccessible for many SMEs.</a:t>
            </a:r>
            <a:endParaRPr sz="1600">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Roboto"/>
                <a:ea typeface="Roboto"/>
                <a:cs typeface="Roboto"/>
                <a:sym typeface="Roboto"/>
              </a:rPr>
              <a:t>Improved Decision-Making:</a:t>
            </a:r>
            <a:r>
              <a:rPr lang="en">
                <a:solidFill>
                  <a:schemeClr val="dk1"/>
                </a:solidFill>
                <a:latin typeface="Roboto"/>
                <a:ea typeface="Roboto"/>
                <a:cs typeface="Roboto"/>
                <a:sym typeface="Roboto"/>
              </a:rPr>
              <a:t> Customizable summaries ensure users focus on the most relevant information for informed decision-making.</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Roboto"/>
                <a:ea typeface="Roboto"/>
                <a:cs typeface="Roboto"/>
                <a:sym typeface="Roboto"/>
              </a:rPr>
              <a:t>Information overload:</a:t>
            </a:r>
            <a:r>
              <a:rPr lang="en">
                <a:solidFill>
                  <a:schemeClr val="dk1"/>
                </a:solidFill>
                <a:latin typeface="Roboto"/>
                <a:ea typeface="Roboto"/>
                <a:cs typeface="Roboto"/>
                <a:sym typeface="Roboto"/>
              </a:rPr>
              <a:t> Businesses deal with a constant influx of documents - emails, reports, contracts, research papers - making it difficult to stay on top of key information.</a:t>
            </a:r>
            <a:endParaRPr>
              <a:solidFill>
                <a:schemeClr val="dk1"/>
              </a:solidFill>
              <a:latin typeface="Roboto"/>
              <a:ea typeface="Roboto"/>
              <a:cs typeface="Roboto"/>
              <a:sym typeface="Roboto"/>
            </a:endParaRPr>
          </a:p>
          <a:p>
            <a:pPr indent="0" lvl="0" marL="0" rtl="0" algn="l">
              <a:spcBef>
                <a:spcPts val="300"/>
              </a:spcBef>
              <a:spcAft>
                <a:spcPts val="0"/>
              </a:spcAft>
              <a:buNone/>
            </a:pPr>
            <a:r>
              <a:t/>
            </a:r>
            <a:endParaRPr sz="16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516233" y="130818"/>
            <a:ext cx="4273557" cy="430530"/>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lang="en"/>
              <a:t>Solution Overview: How</a:t>
            </a:r>
            <a:endParaRPr/>
          </a:p>
        </p:txBody>
      </p:sp>
      <p:sp>
        <p:nvSpPr>
          <p:cNvPr id="138" name="Google Shape;138;p24"/>
          <p:cNvSpPr txBox="1"/>
          <p:nvPr/>
        </p:nvSpPr>
        <p:spPr>
          <a:xfrm>
            <a:off x="8989686" y="56053"/>
            <a:ext cx="77233" cy="156209"/>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lang="en" sz="900">
                <a:solidFill>
                  <a:srgbClr val="A09E9E"/>
                </a:solidFill>
                <a:latin typeface="Calibri"/>
                <a:ea typeface="Calibri"/>
                <a:cs typeface="Calibri"/>
                <a:sym typeface="Calibri"/>
              </a:rPr>
              <a:t>5</a:t>
            </a:r>
            <a:endParaRPr sz="900">
              <a:latin typeface="Calibri"/>
              <a:ea typeface="Calibri"/>
              <a:cs typeface="Calibri"/>
              <a:sym typeface="Calibri"/>
            </a:endParaRPr>
          </a:p>
        </p:txBody>
      </p:sp>
      <p:sp>
        <p:nvSpPr>
          <p:cNvPr id="139" name="Google Shape;139;p24"/>
          <p:cNvSpPr txBox="1"/>
          <p:nvPr/>
        </p:nvSpPr>
        <p:spPr>
          <a:xfrm>
            <a:off x="456850" y="756650"/>
            <a:ext cx="8448000" cy="4217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Roboto"/>
              <a:buAutoNum type="arabicPeriod"/>
            </a:pPr>
            <a:r>
              <a:rPr b="1" lang="en" sz="1600">
                <a:solidFill>
                  <a:schemeClr val="dk1"/>
                </a:solidFill>
                <a:latin typeface="Roboto"/>
                <a:ea typeface="Roboto"/>
                <a:cs typeface="Roboto"/>
                <a:sym typeface="Roboto"/>
              </a:rPr>
              <a:t>DATASET COLLECTION :</a:t>
            </a:r>
            <a:endParaRPr b="1" sz="1600">
              <a:solidFill>
                <a:schemeClr val="dk1"/>
              </a:solidFill>
              <a:latin typeface="Roboto"/>
              <a:ea typeface="Roboto"/>
              <a:cs typeface="Roboto"/>
              <a:sym typeface="Roboto"/>
            </a:endParaRPr>
          </a:p>
          <a:p>
            <a:pPr indent="457200" lvl="0" marL="457200" rtl="0" algn="l">
              <a:spcBef>
                <a:spcPts val="0"/>
              </a:spcBef>
              <a:spcAft>
                <a:spcPts val="0"/>
              </a:spcAft>
              <a:buNone/>
            </a:pPr>
            <a:r>
              <a:rPr lang="en">
                <a:solidFill>
                  <a:schemeClr val="dk1"/>
                </a:solidFill>
                <a:latin typeface="Roboto"/>
                <a:ea typeface="Roboto"/>
                <a:cs typeface="Roboto"/>
                <a:sym typeface="Roboto"/>
              </a:rPr>
              <a:t>We collected datas from kaggle , hugging faces and also we created dummy datas for the area we work in such as legal , </a:t>
            </a:r>
            <a:r>
              <a:rPr lang="en">
                <a:solidFill>
                  <a:schemeClr val="dk1"/>
                </a:solidFill>
                <a:latin typeface="Roboto"/>
                <a:ea typeface="Roboto"/>
                <a:cs typeface="Roboto"/>
                <a:sym typeface="Roboto"/>
              </a:rPr>
              <a:t>educational</a:t>
            </a:r>
            <a:r>
              <a:rPr lang="en">
                <a:solidFill>
                  <a:schemeClr val="dk1"/>
                </a:solidFill>
                <a:latin typeface="Roboto"/>
                <a:ea typeface="Roboto"/>
                <a:cs typeface="Roboto"/>
                <a:sym typeface="Roboto"/>
              </a:rPr>
              <a:t> and financial.</a:t>
            </a:r>
            <a:endParaRPr>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AutoNum type="arabicPeriod"/>
            </a:pPr>
            <a:r>
              <a:rPr b="1" lang="en" sz="1600">
                <a:solidFill>
                  <a:schemeClr val="dk1"/>
                </a:solidFill>
                <a:latin typeface="Roboto"/>
                <a:ea typeface="Roboto"/>
                <a:cs typeface="Roboto"/>
                <a:sym typeface="Roboto"/>
              </a:rPr>
              <a:t>DATASET PREPROCESSING : </a:t>
            </a:r>
            <a:endParaRPr b="1" sz="1600">
              <a:solidFill>
                <a:schemeClr val="dk1"/>
              </a:solidFill>
              <a:latin typeface="Roboto"/>
              <a:ea typeface="Roboto"/>
              <a:cs typeface="Roboto"/>
              <a:sym typeface="Roboto"/>
            </a:endParaRPr>
          </a:p>
          <a:p>
            <a:pPr indent="457200" lvl="0" marL="457200" rtl="0" algn="l">
              <a:spcBef>
                <a:spcPts val="0"/>
              </a:spcBef>
              <a:spcAft>
                <a:spcPts val="0"/>
              </a:spcAft>
              <a:buNone/>
            </a:pPr>
            <a:r>
              <a:rPr lang="en">
                <a:solidFill>
                  <a:schemeClr val="dk1"/>
                </a:solidFill>
                <a:latin typeface="Roboto"/>
                <a:ea typeface="Roboto"/>
                <a:cs typeface="Roboto"/>
                <a:sym typeface="Roboto"/>
              </a:rPr>
              <a:t>In this step we convert all the data into text .</a:t>
            </a:r>
            <a:endParaRPr>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AutoNum type="arabicPeriod"/>
            </a:pPr>
            <a:r>
              <a:rPr b="1" lang="en" sz="1600">
                <a:solidFill>
                  <a:schemeClr val="dk1"/>
                </a:solidFill>
                <a:latin typeface="Roboto"/>
                <a:ea typeface="Roboto"/>
                <a:cs typeface="Roboto"/>
                <a:sym typeface="Roboto"/>
              </a:rPr>
              <a:t>MODEL SELECTION : </a:t>
            </a:r>
            <a:endParaRPr b="1" sz="1600">
              <a:solidFill>
                <a:schemeClr val="dk1"/>
              </a:solidFill>
              <a:latin typeface="Roboto"/>
              <a:ea typeface="Roboto"/>
              <a:cs typeface="Roboto"/>
              <a:sym typeface="Roboto"/>
            </a:endParaRPr>
          </a:p>
          <a:p>
            <a:pPr indent="457200" lvl="0" marL="457200" rtl="0" algn="l">
              <a:spcBef>
                <a:spcPts val="0"/>
              </a:spcBef>
              <a:spcAft>
                <a:spcPts val="0"/>
              </a:spcAft>
              <a:buNone/>
            </a:pPr>
            <a:r>
              <a:rPr lang="en">
                <a:solidFill>
                  <a:schemeClr val="dk1"/>
                </a:solidFill>
                <a:latin typeface="Roboto"/>
                <a:ea typeface="Roboto"/>
                <a:cs typeface="Roboto"/>
                <a:sym typeface="Roboto"/>
              </a:rPr>
              <a:t>We use Bidirectional and Auto-Regressive Transformer. It's a powerful AI model  developed by Facebook  that uses a  technique called  denoising sequence-to-sequence pre-training for tasks like natural language generation, translation, and comprehension. For legal documents we use facebook/bart-large-cnn , financial :facebook/bart-base and research documents : mrm8488/bert-mini2bert-mini-finetuned-cnn_daily_mail-summarization.</a:t>
            </a:r>
            <a:endParaRPr>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AutoNum type="arabicPeriod"/>
            </a:pPr>
            <a:r>
              <a:rPr b="1" lang="en" sz="1600">
                <a:solidFill>
                  <a:schemeClr val="dk1"/>
                </a:solidFill>
                <a:latin typeface="Roboto"/>
                <a:ea typeface="Roboto"/>
                <a:cs typeface="Roboto"/>
                <a:sym typeface="Roboto"/>
              </a:rPr>
              <a:t>SUMMARY GENERATION : </a:t>
            </a:r>
            <a:endParaRPr b="1" sz="1600">
              <a:solidFill>
                <a:schemeClr val="dk1"/>
              </a:solidFill>
              <a:latin typeface="Roboto"/>
              <a:ea typeface="Roboto"/>
              <a:cs typeface="Roboto"/>
              <a:sym typeface="Roboto"/>
            </a:endParaRPr>
          </a:p>
          <a:p>
            <a:pPr indent="0" lvl="0" marL="914400" rtl="0" algn="l">
              <a:spcBef>
                <a:spcPts val="0"/>
              </a:spcBef>
              <a:spcAft>
                <a:spcPts val="0"/>
              </a:spcAft>
              <a:buNone/>
            </a:pPr>
            <a:r>
              <a:rPr lang="en">
                <a:solidFill>
                  <a:schemeClr val="dk1"/>
                </a:solidFill>
                <a:latin typeface="Roboto"/>
                <a:ea typeface="Roboto"/>
                <a:cs typeface="Roboto"/>
                <a:sym typeface="Roboto"/>
              </a:rPr>
              <a:t>Generate summary for the required text by using tokenization and masking </a:t>
            </a:r>
            <a:endParaRPr>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AutoNum type="arabicPeriod"/>
            </a:pPr>
            <a:r>
              <a:rPr b="1" lang="en" sz="1600">
                <a:solidFill>
                  <a:schemeClr val="dk1"/>
                </a:solidFill>
                <a:latin typeface="Roboto"/>
                <a:ea typeface="Roboto"/>
                <a:cs typeface="Roboto"/>
                <a:sym typeface="Roboto"/>
              </a:rPr>
              <a:t>DEVELOPED UI/UX : </a:t>
            </a:r>
            <a:endParaRPr b="1" sz="1600">
              <a:solidFill>
                <a:schemeClr val="dk1"/>
              </a:solidFill>
              <a:latin typeface="Roboto"/>
              <a:ea typeface="Roboto"/>
              <a:cs typeface="Roboto"/>
              <a:sym typeface="Roboto"/>
            </a:endParaRPr>
          </a:p>
          <a:p>
            <a:pPr indent="0" lvl="0" marL="914400" rtl="0" algn="l">
              <a:spcBef>
                <a:spcPts val="0"/>
              </a:spcBef>
              <a:spcAft>
                <a:spcPts val="0"/>
              </a:spcAft>
              <a:buNone/>
            </a:pPr>
            <a:r>
              <a:rPr lang="en">
                <a:solidFill>
                  <a:schemeClr val="dk1"/>
                </a:solidFill>
                <a:latin typeface="Roboto"/>
                <a:ea typeface="Roboto"/>
                <a:cs typeface="Roboto"/>
                <a:sym typeface="Roboto"/>
              </a:rPr>
              <a:t>We use an </a:t>
            </a:r>
            <a:r>
              <a:rPr lang="en">
                <a:solidFill>
                  <a:schemeClr val="dk1"/>
                </a:solidFill>
                <a:latin typeface="Roboto"/>
                <a:ea typeface="Roboto"/>
                <a:cs typeface="Roboto"/>
                <a:sym typeface="Roboto"/>
              </a:rPr>
              <a:t>application</a:t>
            </a:r>
            <a:r>
              <a:rPr lang="en">
                <a:solidFill>
                  <a:schemeClr val="dk1"/>
                </a:solidFill>
                <a:latin typeface="Roboto"/>
                <a:ea typeface="Roboto"/>
                <a:cs typeface="Roboto"/>
                <a:sym typeface="Roboto"/>
              </a:rPr>
              <a:t> FIGMA for creating a user </a:t>
            </a:r>
            <a:r>
              <a:rPr lang="en">
                <a:solidFill>
                  <a:schemeClr val="dk1"/>
                </a:solidFill>
                <a:latin typeface="Roboto"/>
                <a:ea typeface="Roboto"/>
                <a:cs typeface="Roboto"/>
                <a:sym typeface="Roboto"/>
              </a:rPr>
              <a:t>friendly</a:t>
            </a:r>
            <a:r>
              <a:rPr lang="en">
                <a:solidFill>
                  <a:schemeClr val="dk1"/>
                </a:solidFill>
                <a:latin typeface="Roboto"/>
                <a:ea typeface="Roboto"/>
                <a:cs typeface="Roboto"/>
                <a:sym typeface="Roboto"/>
              </a:rPr>
              <a:t> interface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b="1" lang="en">
                <a:solidFill>
                  <a:schemeClr val="dk1"/>
                </a:solidFill>
                <a:latin typeface="Roboto"/>
                <a:ea typeface="Roboto"/>
                <a:cs typeface="Roboto"/>
                <a:sym typeface="Roboto"/>
              </a:rPr>
              <a:t>IMPLEMENTATION :</a:t>
            </a:r>
            <a:endParaRPr b="1">
              <a:solidFill>
                <a:schemeClr val="dk1"/>
              </a:solidFill>
              <a:latin typeface="Roboto"/>
              <a:ea typeface="Roboto"/>
              <a:cs typeface="Roboto"/>
              <a:sym typeface="Roboto"/>
            </a:endParaRPr>
          </a:p>
          <a:p>
            <a:pPr indent="0" lvl="0" marL="457200" rtl="0" algn="l">
              <a:spcBef>
                <a:spcPts val="0"/>
              </a:spcBef>
              <a:spcAft>
                <a:spcPts val="0"/>
              </a:spcAft>
              <a:buNone/>
            </a:pPr>
            <a:r>
              <a:rPr b="1" lang="en">
                <a:solidFill>
                  <a:schemeClr val="dk1"/>
                </a:solidFill>
                <a:latin typeface="Roboto"/>
                <a:ea typeface="Roboto"/>
                <a:cs typeface="Roboto"/>
                <a:sym typeface="Roboto"/>
              </a:rPr>
              <a:t>	</a:t>
            </a:r>
            <a:r>
              <a:rPr lang="en">
                <a:solidFill>
                  <a:schemeClr val="dk1"/>
                </a:solidFill>
                <a:latin typeface="Roboto"/>
                <a:ea typeface="Roboto"/>
                <a:cs typeface="Roboto"/>
                <a:sym typeface="Roboto"/>
              </a:rPr>
              <a:t>We use </a:t>
            </a:r>
            <a:r>
              <a:rPr lang="en">
                <a:solidFill>
                  <a:schemeClr val="dk1"/>
                </a:solidFill>
                <a:latin typeface="Roboto"/>
                <a:ea typeface="Roboto"/>
                <a:cs typeface="Roboto"/>
                <a:sym typeface="Roboto"/>
              </a:rPr>
              <a:t>django</a:t>
            </a:r>
            <a:r>
              <a:rPr lang="en">
                <a:solidFill>
                  <a:schemeClr val="dk1"/>
                </a:solidFill>
                <a:latin typeface="Roboto"/>
                <a:ea typeface="Roboto"/>
                <a:cs typeface="Roboto"/>
                <a:sym typeface="Roboto"/>
              </a:rPr>
              <a:t> framework for implementation. And we created AI customisable summarisation tool</a:t>
            </a:r>
            <a:endParaRPr>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516233" y="130818"/>
            <a:ext cx="4273557" cy="430530"/>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lang="en"/>
              <a:t>Economic Logic</a:t>
            </a:r>
            <a:endParaRPr/>
          </a:p>
        </p:txBody>
      </p:sp>
      <p:sp>
        <p:nvSpPr>
          <p:cNvPr id="145" name="Google Shape;145;p25"/>
          <p:cNvSpPr txBox="1"/>
          <p:nvPr/>
        </p:nvSpPr>
        <p:spPr>
          <a:xfrm>
            <a:off x="8989686" y="56053"/>
            <a:ext cx="77233" cy="156209"/>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lang="en" sz="900">
                <a:solidFill>
                  <a:srgbClr val="A09E9E"/>
                </a:solidFill>
                <a:latin typeface="Calibri"/>
                <a:ea typeface="Calibri"/>
                <a:cs typeface="Calibri"/>
                <a:sym typeface="Calibri"/>
              </a:rPr>
              <a:t>6</a:t>
            </a:r>
            <a:endParaRPr sz="900">
              <a:latin typeface="Calibri"/>
              <a:ea typeface="Calibri"/>
              <a:cs typeface="Calibri"/>
              <a:sym typeface="Calibri"/>
            </a:endParaRPr>
          </a:p>
        </p:txBody>
      </p:sp>
      <p:sp>
        <p:nvSpPr>
          <p:cNvPr id="146" name="Google Shape;146;p25"/>
          <p:cNvSpPr txBox="1"/>
          <p:nvPr/>
        </p:nvSpPr>
        <p:spPr>
          <a:xfrm>
            <a:off x="449825" y="917300"/>
            <a:ext cx="7905000" cy="2704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300"/>
              </a:spcBef>
              <a:spcAft>
                <a:spcPts val="0"/>
              </a:spcAft>
              <a:buNone/>
            </a:pPr>
            <a:r>
              <a:rPr lang="en" sz="1600">
                <a:solidFill>
                  <a:schemeClr val="dk1"/>
                </a:solidFill>
                <a:latin typeface="Roboto"/>
                <a:ea typeface="Roboto"/>
                <a:cs typeface="Roboto"/>
                <a:sym typeface="Roboto"/>
              </a:rPr>
              <a:t>Benefits</a:t>
            </a:r>
            <a:r>
              <a:rPr lang="en" sz="1600">
                <a:solidFill>
                  <a:schemeClr val="dk1"/>
                </a:solidFill>
                <a:latin typeface="Roboto"/>
                <a:ea typeface="Roboto"/>
                <a:cs typeface="Roboto"/>
                <a:sym typeface="Roboto"/>
              </a:rPr>
              <a:t> of the product in </a:t>
            </a:r>
            <a:r>
              <a:rPr lang="en" sz="1600">
                <a:solidFill>
                  <a:schemeClr val="dk1"/>
                </a:solidFill>
                <a:latin typeface="Roboto"/>
                <a:ea typeface="Roboto"/>
                <a:cs typeface="Roboto"/>
                <a:sym typeface="Roboto"/>
              </a:rPr>
              <a:t>economic</a:t>
            </a:r>
            <a:r>
              <a:rPr lang="en" sz="1600">
                <a:solidFill>
                  <a:schemeClr val="dk1"/>
                </a:solidFill>
                <a:latin typeface="Roboto"/>
                <a:ea typeface="Roboto"/>
                <a:cs typeface="Roboto"/>
                <a:sym typeface="Roboto"/>
              </a:rPr>
              <a:t> base </a:t>
            </a:r>
            <a:r>
              <a:rPr lang="en" sz="1600">
                <a:solidFill>
                  <a:schemeClr val="dk1"/>
                </a:solidFill>
                <a:latin typeface="Roboto"/>
                <a:ea typeface="Roboto"/>
                <a:cs typeface="Roboto"/>
                <a:sym typeface="Roboto"/>
              </a:rPr>
              <a:t>would</a:t>
            </a:r>
            <a:r>
              <a:rPr lang="en" sz="1600">
                <a:solidFill>
                  <a:schemeClr val="dk1"/>
                </a:solidFill>
                <a:latin typeface="Roboto"/>
                <a:ea typeface="Roboto"/>
                <a:cs typeface="Roboto"/>
                <a:sym typeface="Roboto"/>
              </a:rPr>
              <a:t> be the following :</a:t>
            </a:r>
            <a:endParaRPr sz="1600">
              <a:solidFill>
                <a:schemeClr val="dk1"/>
              </a:solidFill>
              <a:latin typeface="Roboto"/>
              <a:ea typeface="Roboto"/>
              <a:cs typeface="Roboto"/>
              <a:sym typeface="Roboto"/>
            </a:endParaRPr>
          </a:p>
          <a:p>
            <a:pPr indent="-317500" lvl="0" marL="457200" rtl="0" algn="l">
              <a:lnSpc>
                <a:spcPct val="115000"/>
              </a:lnSpc>
              <a:spcBef>
                <a:spcPts val="300"/>
              </a:spcBef>
              <a:spcAft>
                <a:spcPts val="0"/>
              </a:spcAft>
              <a:buClr>
                <a:schemeClr val="dk1"/>
              </a:buClr>
              <a:buSzPts val="1400"/>
              <a:buChar char="❏"/>
            </a:pPr>
            <a:r>
              <a:rPr b="1" lang="en">
                <a:solidFill>
                  <a:schemeClr val="dk1"/>
                </a:solidFill>
                <a:latin typeface="Roboto"/>
                <a:ea typeface="Roboto"/>
                <a:cs typeface="Roboto"/>
                <a:sym typeface="Roboto"/>
              </a:rPr>
              <a:t>Increased Revenue and Market Share:</a:t>
            </a:r>
            <a:r>
              <a:rPr lang="en">
                <a:solidFill>
                  <a:schemeClr val="dk1"/>
                </a:solidFill>
                <a:latin typeface="Roboto"/>
                <a:ea typeface="Roboto"/>
                <a:cs typeface="Roboto"/>
                <a:sym typeface="Roboto"/>
              </a:rPr>
              <a:t> A customizable AI summarization tool can attract a wider range of users, including SMEs, leading to increased market share and potential revenue growth.</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Roboto"/>
                <a:ea typeface="Roboto"/>
                <a:cs typeface="Roboto"/>
                <a:sym typeface="Roboto"/>
              </a:rPr>
              <a:t>Reduced Costs:</a:t>
            </a:r>
            <a:r>
              <a:rPr lang="en">
                <a:solidFill>
                  <a:schemeClr val="dk1"/>
                </a:solidFill>
                <a:latin typeface="Roboto"/>
                <a:ea typeface="Roboto"/>
                <a:cs typeface="Roboto"/>
                <a:sym typeface="Roboto"/>
              </a:rPr>
              <a:t> Businesses can save time and money by using AI to process information faster and avoid the need for additional human resources for summarization tasks.</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Roboto"/>
                <a:ea typeface="Roboto"/>
                <a:cs typeface="Roboto"/>
                <a:sym typeface="Roboto"/>
              </a:rPr>
              <a:t>Improved Efficiency and Productivity:</a:t>
            </a:r>
            <a:r>
              <a:rPr lang="en">
                <a:solidFill>
                  <a:schemeClr val="dk1"/>
                </a:solidFill>
                <a:latin typeface="Roboto"/>
                <a:ea typeface="Roboto"/>
                <a:cs typeface="Roboto"/>
                <a:sym typeface="Roboto"/>
              </a:rPr>
              <a:t> Faster information processing translates to quicker decision-making, improved workflow, and ultimately, increased profitability.</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Roboto"/>
                <a:ea typeface="Roboto"/>
                <a:cs typeface="Roboto"/>
                <a:sym typeface="Roboto"/>
              </a:rPr>
              <a:t>Competitive Advantage:</a:t>
            </a:r>
            <a:r>
              <a:rPr lang="en">
                <a:solidFill>
                  <a:schemeClr val="dk1"/>
                </a:solidFill>
                <a:latin typeface="Roboto"/>
                <a:ea typeface="Roboto"/>
                <a:cs typeface="Roboto"/>
                <a:sym typeface="Roboto"/>
              </a:rPr>
              <a:t> Businesses that leverage AI for efficient information processing can gain a competitive edge by making faster and more informed decisions.</a:t>
            </a:r>
            <a:endParaRPr>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p:nvPr/>
        </p:nvSpPr>
        <p:spPr>
          <a:xfrm>
            <a:off x="19950" y="780300"/>
            <a:ext cx="9144000" cy="4363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2" name="Google Shape;152;p26"/>
          <p:cNvSpPr txBox="1"/>
          <p:nvPr>
            <p:ph type="title"/>
          </p:nvPr>
        </p:nvSpPr>
        <p:spPr>
          <a:xfrm>
            <a:off x="516233" y="130818"/>
            <a:ext cx="4273557" cy="430530"/>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lang="en"/>
              <a:t>Project Demo</a:t>
            </a:r>
            <a:endParaRPr/>
          </a:p>
        </p:txBody>
      </p:sp>
      <p:sp>
        <p:nvSpPr>
          <p:cNvPr id="153" name="Google Shape;153;p26"/>
          <p:cNvSpPr txBox="1"/>
          <p:nvPr/>
        </p:nvSpPr>
        <p:spPr>
          <a:xfrm>
            <a:off x="8989686" y="56053"/>
            <a:ext cx="77233" cy="156209"/>
          </a:xfrm>
          <a:prstGeom prst="rect">
            <a:avLst/>
          </a:prstGeom>
          <a:noFill/>
          <a:ln>
            <a:noFill/>
          </a:ln>
        </p:spPr>
        <p:txBody>
          <a:bodyPr anchorCtr="0" anchor="t" bIns="0" lIns="0" spcFirstLastPara="1" rIns="0" wrap="square" tIns="9050">
            <a:spAutoFit/>
          </a:bodyPr>
          <a:lstStyle/>
          <a:p>
            <a:pPr indent="0" lvl="0" marL="12700" rtl="0" algn="l">
              <a:lnSpc>
                <a:spcPct val="100000"/>
              </a:lnSpc>
              <a:spcBef>
                <a:spcPts val="0"/>
              </a:spcBef>
              <a:spcAft>
                <a:spcPts val="0"/>
              </a:spcAft>
              <a:buNone/>
            </a:pPr>
            <a:r>
              <a:rPr lang="en" sz="900">
                <a:solidFill>
                  <a:srgbClr val="A09E9E"/>
                </a:solidFill>
                <a:latin typeface="Calibri"/>
                <a:ea typeface="Calibri"/>
                <a:cs typeface="Calibri"/>
                <a:sym typeface="Calibri"/>
              </a:rPr>
              <a:t>7</a:t>
            </a:r>
            <a:endParaRPr sz="900">
              <a:latin typeface="Calibri"/>
              <a:ea typeface="Calibri"/>
              <a:cs typeface="Calibri"/>
              <a:sym typeface="Calibri"/>
            </a:endParaRPr>
          </a:p>
        </p:txBody>
      </p:sp>
      <p:pic>
        <p:nvPicPr>
          <p:cNvPr id="154" name="Google Shape;154;p26"/>
          <p:cNvPicPr preferRelativeResize="0"/>
          <p:nvPr/>
        </p:nvPicPr>
        <p:blipFill>
          <a:blip r:embed="rId3">
            <a:alphaModFix/>
          </a:blip>
          <a:stretch>
            <a:fillRect/>
          </a:stretch>
        </p:blipFill>
        <p:spPr>
          <a:xfrm>
            <a:off x="153825" y="879150"/>
            <a:ext cx="2816026" cy="2002025"/>
          </a:xfrm>
          <a:prstGeom prst="rect">
            <a:avLst/>
          </a:prstGeom>
          <a:noFill/>
          <a:ln>
            <a:noFill/>
          </a:ln>
        </p:spPr>
      </p:pic>
      <p:pic>
        <p:nvPicPr>
          <p:cNvPr id="155" name="Google Shape;155;p26"/>
          <p:cNvPicPr preferRelativeResize="0"/>
          <p:nvPr/>
        </p:nvPicPr>
        <p:blipFill>
          <a:blip r:embed="rId4">
            <a:alphaModFix/>
          </a:blip>
          <a:stretch>
            <a:fillRect/>
          </a:stretch>
        </p:blipFill>
        <p:spPr>
          <a:xfrm>
            <a:off x="3163986" y="879150"/>
            <a:ext cx="2816038" cy="2002025"/>
          </a:xfrm>
          <a:prstGeom prst="rect">
            <a:avLst/>
          </a:prstGeom>
          <a:noFill/>
          <a:ln>
            <a:noFill/>
          </a:ln>
        </p:spPr>
      </p:pic>
      <p:pic>
        <p:nvPicPr>
          <p:cNvPr id="156" name="Google Shape;156;p26"/>
          <p:cNvPicPr preferRelativeResize="0"/>
          <p:nvPr/>
        </p:nvPicPr>
        <p:blipFill>
          <a:blip r:embed="rId5">
            <a:alphaModFix/>
          </a:blip>
          <a:stretch>
            <a:fillRect/>
          </a:stretch>
        </p:blipFill>
        <p:spPr>
          <a:xfrm>
            <a:off x="153825" y="3253574"/>
            <a:ext cx="2882076" cy="1787375"/>
          </a:xfrm>
          <a:prstGeom prst="rect">
            <a:avLst/>
          </a:prstGeom>
          <a:noFill/>
          <a:ln>
            <a:noFill/>
          </a:ln>
        </p:spPr>
      </p:pic>
      <p:pic>
        <p:nvPicPr>
          <p:cNvPr id="157" name="Google Shape;157;p26"/>
          <p:cNvPicPr preferRelativeResize="0"/>
          <p:nvPr/>
        </p:nvPicPr>
        <p:blipFill>
          <a:blip r:embed="rId6">
            <a:alphaModFix/>
          </a:blip>
          <a:stretch>
            <a:fillRect/>
          </a:stretch>
        </p:blipFill>
        <p:spPr>
          <a:xfrm>
            <a:off x="3258656" y="3253575"/>
            <a:ext cx="2626682" cy="1787375"/>
          </a:xfrm>
          <a:prstGeom prst="rect">
            <a:avLst/>
          </a:prstGeom>
          <a:noFill/>
          <a:ln>
            <a:noFill/>
          </a:ln>
        </p:spPr>
      </p:pic>
      <p:pic>
        <p:nvPicPr>
          <p:cNvPr id="158" name="Google Shape;158;p26"/>
          <p:cNvPicPr preferRelativeResize="0"/>
          <p:nvPr/>
        </p:nvPicPr>
        <p:blipFill>
          <a:blip r:embed="rId7">
            <a:alphaModFix/>
          </a:blip>
          <a:stretch>
            <a:fillRect/>
          </a:stretch>
        </p:blipFill>
        <p:spPr>
          <a:xfrm>
            <a:off x="6174150" y="1783588"/>
            <a:ext cx="2769926" cy="23566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2" name="Shape 162"/>
        <p:cNvGrpSpPr/>
        <p:nvPr/>
      </p:nvGrpSpPr>
      <p:grpSpPr>
        <a:xfrm>
          <a:off x="0" y="0"/>
          <a:ext cx="0" cy="0"/>
          <a:chOff x="0" y="0"/>
          <a:chExt cx="0" cy="0"/>
        </a:xfrm>
      </p:grpSpPr>
      <p:grpSp>
        <p:nvGrpSpPr>
          <p:cNvPr id="163" name="Google Shape;163;p27"/>
          <p:cNvGrpSpPr/>
          <p:nvPr/>
        </p:nvGrpSpPr>
        <p:grpSpPr>
          <a:xfrm>
            <a:off x="0" y="0"/>
            <a:ext cx="9143999" cy="5138142"/>
            <a:chOff x="0" y="0"/>
            <a:chExt cx="12179299" cy="6850856"/>
          </a:xfrm>
        </p:grpSpPr>
        <p:pic>
          <p:nvPicPr>
            <p:cNvPr id="164" name="Google Shape;164;p27"/>
            <p:cNvPicPr preferRelativeResize="0"/>
            <p:nvPr/>
          </p:nvPicPr>
          <p:blipFill rotWithShape="1">
            <a:blip r:embed="rId3">
              <a:alphaModFix/>
            </a:blip>
            <a:srcRect b="0" l="0" r="0" t="0"/>
            <a:stretch/>
          </p:blipFill>
          <p:spPr>
            <a:xfrm>
              <a:off x="0" y="0"/>
              <a:ext cx="12179299" cy="6850856"/>
            </a:xfrm>
            <a:prstGeom prst="rect">
              <a:avLst/>
            </a:prstGeom>
            <a:noFill/>
            <a:ln>
              <a:noFill/>
            </a:ln>
          </p:spPr>
        </p:pic>
        <p:pic>
          <p:nvPicPr>
            <p:cNvPr id="165" name="Google Shape;165;p27"/>
            <p:cNvPicPr preferRelativeResize="0"/>
            <p:nvPr/>
          </p:nvPicPr>
          <p:blipFill rotWithShape="1">
            <a:blip r:embed="rId4">
              <a:alphaModFix/>
            </a:blip>
            <a:srcRect b="0" l="0" r="0" t="0"/>
            <a:stretch/>
          </p:blipFill>
          <p:spPr>
            <a:xfrm>
              <a:off x="409475" y="6360600"/>
              <a:ext cx="1648405" cy="416545"/>
            </a:xfrm>
            <a:prstGeom prst="rect">
              <a:avLst/>
            </a:prstGeom>
            <a:noFill/>
            <a:ln>
              <a:noFill/>
            </a:ln>
          </p:spPr>
        </p:pic>
        <p:pic>
          <p:nvPicPr>
            <p:cNvPr id="166" name="Google Shape;166;p27"/>
            <p:cNvPicPr preferRelativeResize="0"/>
            <p:nvPr/>
          </p:nvPicPr>
          <p:blipFill rotWithShape="1">
            <a:blip r:embed="rId5">
              <a:alphaModFix/>
            </a:blip>
            <a:srcRect b="0" l="0" r="0" t="0"/>
            <a:stretch/>
          </p:blipFill>
          <p:spPr>
            <a:xfrm>
              <a:off x="10675342" y="6084511"/>
              <a:ext cx="1061075" cy="605841"/>
            </a:xfrm>
            <a:prstGeom prst="rect">
              <a:avLst/>
            </a:prstGeom>
            <a:noFill/>
            <a:ln>
              <a:noFill/>
            </a:ln>
          </p:spPr>
        </p:pic>
      </p:grpSp>
      <p:pic>
        <p:nvPicPr>
          <p:cNvPr id="167" name="Google Shape;167;p27"/>
          <p:cNvPicPr preferRelativeResize="0"/>
          <p:nvPr/>
        </p:nvPicPr>
        <p:blipFill rotWithShape="1">
          <a:blip r:embed="rId6">
            <a:alphaModFix/>
          </a:blip>
          <a:srcRect b="0" l="0" r="0" t="0"/>
          <a:stretch/>
        </p:blipFill>
        <p:spPr>
          <a:xfrm>
            <a:off x="0" y="2243655"/>
            <a:ext cx="335254" cy="650831"/>
          </a:xfrm>
          <a:prstGeom prst="rect">
            <a:avLst/>
          </a:prstGeom>
          <a:noFill/>
          <a:ln>
            <a:noFill/>
          </a:ln>
        </p:spPr>
      </p:pic>
      <p:sp>
        <p:nvSpPr>
          <p:cNvPr id="168" name="Google Shape;168;p27"/>
          <p:cNvSpPr txBox="1"/>
          <p:nvPr>
            <p:ph type="title"/>
          </p:nvPr>
        </p:nvSpPr>
        <p:spPr>
          <a:xfrm>
            <a:off x="2287884" y="1970094"/>
            <a:ext cx="4568186" cy="1115378"/>
          </a:xfrm>
          <a:prstGeom prst="rect">
            <a:avLst/>
          </a:prstGeom>
          <a:noFill/>
          <a:ln>
            <a:noFill/>
          </a:ln>
        </p:spPr>
        <p:txBody>
          <a:bodyPr anchorCtr="0" anchor="t" bIns="0" lIns="0" spcFirstLastPara="1" rIns="0" wrap="square" tIns="13350">
            <a:spAutoFit/>
          </a:bodyPr>
          <a:lstStyle/>
          <a:p>
            <a:pPr indent="0" lvl="0" marL="12700" rtl="0" algn="l">
              <a:lnSpc>
                <a:spcPct val="100000"/>
              </a:lnSpc>
              <a:spcBef>
                <a:spcPts val="0"/>
              </a:spcBef>
              <a:spcAft>
                <a:spcPts val="0"/>
              </a:spcAft>
              <a:buNone/>
            </a:pPr>
            <a:r>
              <a:rPr lang="en" sz="7200"/>
              <a:t>THANK YOU</a:t>
            </a:r>
            <a:endParaRPr sz="72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