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5" r:id="rId4"/>
  </p:sldMasterIdLst>
  <p:notesMasterIdLst>
    <p:notesMasterId r:id="rId13"/>
  </p:notesMasterIdLst>
  <p:sldIdLst>
    <p:sldId id="484" r:id="rId5"/>
    <p:sldId id="507" r:id="rId6"/>
    <p:sldId id="508" r:id="rId7"/>
    <p:sldId id="512" r:id="rId8"/>
    <p:sldId id="513" r:id="rId9"/>
    <p:sldId id="509" r:id="rId10"/>
    <p:sldId id="511" r:id="rId11"/>
    <p:sldId id="510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BC7"/>
    <a:srgbClr val="56A953"/>
    <a:srgbClr val="000000"/>
    <a:srgbClr val="1C96D6"/>
    <a:srgbClr val="FF7431"/>
    <a:srgbClr val="F1771C"/>
    <a:srgbClr val="F4F4F4"/>
    <a:srgbClr val="F6F6F6"/>
    <a:srgbClr val="F7F7F7"/>
    <a:srgbClr val="F8F8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9" autoAdjust="0"/>
    <p:restoredTop sz="94551"/>
  </p:normalViewPr>
  <p:slideViewPr>
    <p:cSldViewPr snapToGrid="0">
      <p:cViewPr varScale="1">
        <p:scale>
          <a:sx n="142" d="100"/>
          <a:sy n="142" d="100"/>
        </p:scale>
        <p:origin x="176" y="3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7105FF-D1DC-4DE8-A8F8-B92E7CA5C02A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5395AB-4D23-467B-82F3-412915850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facing 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09600" y="5445150"/>
            <a:ext cx="8592766" cy="623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4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3F999-45BC-D344-8DA8-2B75FCE08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66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79E954-4C71-41C6-2509-99D90F48B3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14562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F950B5-6296-91EF-2F57-05375A32D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&amp; Number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411838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5104CB-3F28-596F-84A4-30932B4EC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2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&amp; 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6C0C4-D094-5E40-0FC5-205AC0BB36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2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C3F91-E179-8429-E2A5-85F012D8C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821" y="2645931"/>
            <a:ext cx="12373583" cy="1248391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948407"/>
            <a:ext cx="10972800" cy="669347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3D4B2-6B24-9E23-1D5A-FA0B1D117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+mj-lt"/>
              </a:rPr>
              <a:t>THANK</a:t>
            </a:r>
            <a:r>
              <a:rPr lang="en-US" sz="9600" b="1" baseline="0" dirty="0">
                <a:solidFill>
                  <a:schemeClr val="accent1"/>
                </a:solidFill>
                <a:latin typeface="+mj-lt"/>
              </a:rPr>
              <a:t> YOU</a:t>
            </a:r>
            <a:endParaRPr lang="en-US" sz="9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8" y="2994660"/>
            <a:ext cx="457200" cy="868680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+mj-lt"/>
              </a:rPr>
              <a:t>THANK</a:t>
            </a:r>
            <a:r>
              <a:rPr lang="en-US" sz="9600" b="1" baseline="0" dirty="0">
                <a:solidFill>
                  <a:schemeClr val="accent1"/>
                </a:solidFill>
                <a:latin typeface="+mj-lt"/>
              </a:rPr>
              <a:t> YOU</a:t>
            </a:r>
            <a:endParaRPr lang="en-US" sz="9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728" y="2994660"/>
            <a:ext cx="457200" cy="868680"/>
          </a:xfrm>
          <a:prstGeom prst="rect">
            <a:avLst/>
          </a:prstGeom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9345EA-724B-69B4-FBED-86B326F837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01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1846"/>
            <a:ext cx="10972800" cy="4764318"/>
          </a:xfrm>
        </p:spPr>
        <p:txBody>
          <a:bodyPr/>
          <a:lstStyle>
            <a:lvl1pPr>
              <a:defRPr b="0">
                <a:solidFill>
                  <a:srgbClr val="686767"/>
                </a:solidFill>
              </a:defRPr>
            </a:lvl1pPr>
            <a:lvl2pPr>
              <a:defRPr>
                <a:solidFill>
                  <a:srgbClr val="686767"/>
                </a:solidFill>
              </a:defRPr>
            </a:lvl2pPr>
            <a:lvl3pPr>
              <a:defRPr>
                <a:solidFill>
                  <a:srgbClr val="686767"/>
                </a:solidFill>
              </a:defRPr>
            </a:lvl3pPr>
            <a:lvl4pPr>
              <a:defRPr>
                <a:solidFill>
                  <a:srgbClr val="686767"/>
                </a:solidFill>
              </a:defRPr>
            </a:lvl4pPr>
            <a:lvl5pPr>
              <a:defRPr>
                <a:solidFill>
                  <a:srgbClr val="68676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70"/>
            <a:ext cx="10175310" cy="73455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019596"/>
            <a:ext cx="12192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1846"/>
            <a:ext cx="10972800" cy="476431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686767"/>
                </a:solidFill>
              </a:defRPr>
            </a:lvl1pPr>
            <a:lvl2pPr marL="971550" indent="-514350">
              <a:buFont typeface="+mj-lt"/>
              <a:buAutoNum type="arabicPeriod"/>
              <a:defRPr>
                <a:solidFill>
                  <a:srgbClr val="686767"/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3pPr>
            <a:lvl4pPr marL="18288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4pPr>
            <a:lvl5pPr marL="22860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70"/>
            <a:ext cx="10972800" cy="719972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9596"/>
            <a:ext cx="12192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67823-1AA3-E7F0-FB84-4FDCB1247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-1"/>
            <a:ext cx="12192000" cy="231933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307674"/>
            <a:ext cx="10363200" cy="53475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F4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963084" y="3860493"/>
            <a:ext cx="10363200" cy="1079500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Shape 75"/>
          <p:cNvSpPr/>
          <p:nvPr userDrawn="1"/>
        </p:nvSpPr>
        <p:spPr>
          <a:xfrm>
            <a:off x="963084" y="3889676"/>
            <a:ext cx="10363200" cy="21179"/>
          </a:xfrm>
          <a:prstGeom prst="line">
            <a:avLst/>
          </a:prstGeom>
          <a:ln w="12700">
            <a:solidFill>
              <a:srgbClr val="ACABA7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700" spc="0">
                <a:solidFill>
                  <a:srgbClr val="1E437C"/>
                </a:solidFill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4BBFD-6464-EF04-39CA-C1FDC356BA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632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77C89-228E-C42E-61F9-93646E3F1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EDD5CE-49AF-5EC7-C7E9-A322A7133D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&amp; Numbe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chemeClr val="accent6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chemeClr val="accent6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chemeClr val="accent6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accent6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E526CA-742D-539A-7A70-895D5887ED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&amp; List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C86C4-60E1-1019-1F35-C11D650BD7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294161-54EF-2068-BD48-0D0233A2A6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78227"/>
            <a:ext cx="10972800" cy="494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8609C-0576-364E-814B-568160608E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903" y="6367233"/>
            <a:ext cx="1650124" cy="416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6ACD56-8488-6BDF-33F5-66C78AB9457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5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3000" b="0" kern="1200">
          <a:solidFill>
            <a:srgbClr val="68676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F4C92"/>
        </a:buClr>
        <a:buFont typeface="Arial" panose="020B0604020202020204" pitchFamily="34" charset="0"/>
        <a:buChar char="•"/>
        <a:defRPr sz="2800" b="0" kern="1200">
          <a:solidFill>
            <a:srgbClr val="68676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2200" b="0" kern="1200">
          <a:solidFill>
            <a:srgbClr val="68676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F4C92"/>
        </a:buClr>
        <a:buFont typeface="Arial" panose="020B0604020202020204" pitchFamily="34" charset="0"/>
        <a:buChar char="•"/>
        <a:defRPr sz="2000" kern="1200">
          <a:solidFill>
            <a:srgbClr val="68676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2000" i="0" kern="1200">
          <a:solidFill>
            <a:srgbClr val="68676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5445150"/>
            <a:ext cx="10283687" cy="623719"/>
          </a:xfrm>
        </p:spPr>
        <p:txBody>
          <a:bodyPr/>
          <a:lstStyle/>
          <a:p>
            <a:r>
              <a:rPr lang="en-US" dirty="0"/>
              <a:t>Hackathon 2024: TEAM NAME</a:t>
            </a:r>
          </a:p>
        </p:txBody>
      </p:sp>
    </p:spTree>
    <p:extLst>
      <p:ext uri="{BB962C8B-B14F-4D97-AF65-F5344CB8AC3E}">
        <p14:creationId xmlns:p14="http://schemas.microsoft.com/office/powerpoint/2010/main" val="263703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601F96-BE91-3E4C-8712-443E0B8C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Pics and Desc </a:t>
            </a:r>
            <a:r>
              <a:rPr lang="en-US"/>
              <a:t>(Semester, </a:t>
            </a:r>
            <a:r>
              <a:rPr lang="en-US" dirty="0"/>
              <a:t>Dept and technical interest and projects worked) of each team members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9015F8-A26F-3945-81E2-58C4495E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9BA1-EE04-1047-8AE1-8AB95284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Problem Statement: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Business Problem: What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Overview: How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6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51071"/>
      </p:ext>
    </p:extLst>
  </p:cSld>
  <p:clrMapOvr>
    <a:masterClrMapping/>
  </p:clrMapOvr>
</p:sld>
</file>

<file path=ppt/theme/theme1.xml><?xml version="1.0" encoding="utf-8"?>
<a:theme xmlns:a="http://schemas.openxmlformats.org/drawingml/2006/main" name="MEDHOST-PP">
  <a:themeElements>
    <a:clrScheme name="MEDHOST 16">
      <a:dk1>
        <a:srgbClr val="696767"/>
      </a:dk1>
      <a:lt1>
        <a:srgbClr val="FFFFFF"/>
      </a:lt1>
      <a:dk2>
        <a:srgbClr val="0F4C92"/>
      </a:dk2>
      <a:lt2>
        <a:srgbClr val="FFFFFF"/>
      </a:lt2>
      <a:accent1>
        <a:srgbClr val="0F4C92"/>
      </a:accent1>
      <a:accent2>
        <a:srgbClr val="0781BE"/>
      </a:accent2>
      <a:accent3>
        <a:srgbClr val="6BC04B"/>
      </a:accent3>
      <a:accent4>
        <a:srgbClr val="C500FF"/>
      </a:accent4>
      <a:accent5>
        <a:srgbClr val="E23A3A"/>
      </a:accent5>
      <a:accent6>
        <a:srgbClr val="696767"/>
      </a:accent6>
      <a:hlink>
        <a:srgbClr val="0F4C92"/>
      </a:hlink>
      <a:folHlink>
        <a:srgbClr val="0781B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DHOST-PP" id="{5772DB12-50D2-4E1A-B26A-58D78780553C}" vid="{2275BD20-D784-46EB-9B43-B2E78E9047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889084B79FFD41A67C48E1E9C06422" ma:contentTypeVersion="1" ma:contentTypeDescription="Create a new document." ma:contentTypeScope="" ma:versionID="54dc401dc36657b4782d69542805ba1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2DED92A-588E-42EE-BE4B-3910FC11A8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1709B5-921B-4359-B702-1C95E9B454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4B68F0-C37D-4E63-9215-969F7921E0EC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MEDHOST-2016</Template>
  <TotalTime>43266</TotalTime>
  <Words>52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MEDHOST-PP</vt:lpstr>
      <vt:lpstr>Hackathon 2024: TEAM NAME</vt:lpstr>
      <vt:lpstr>Team Name and Members</vt:lpstr>
      <vt:lpstr>LLM Problem Statement: Why</vt:lpstr>
      <vt:lpstr>LLM Business Problem: What</vt:lpstr>
      <vt:lpstr>Solution Overview: How</vt:lpstr>
      <vt:lpstr>Economic Logic</vt:lpstr>
      <vt:lpstr>Project Demo</vt:lpstr>
      <vt:lpstr>PowerPoint Presentation</vt:lpstr>
    </vt:vector>
  </TitlesOfParts>
  <Company>MEDHOST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16x9</dc:title>
  <dc:creator>John McFarland</dc:creator>
  <cp:lastModifiedBy>Raymond Kusch</cp:lastModifiedBy>
  <cp:revision>708</cp:revision>
  <cp:lastPrinted>2018-02-09T20:11:31Z</cp:lastPrinted>
  <dcterms:created xsi:type="dcterms:W3CDTF">2015-11-19T14:10:42Z</dcterms:created>
  <dcterms:modified xsi:type="dcterms:W3CDTF">2024-04-03T15:16:36Z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0x010100A8889084B79FFD41A67C48E1E9C06422</vt:lpwstr>
  </property>
</Properties>
</file>