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85" r:id="rId4"/>
  </p:sldMasterIdLst>
  <p:notesMasterIdLst>
    <p:notesMasterId r:id="rId19"/>
  </p:notesMasterIdLst>
  <p:sldIdLst>
    <p:sldId id="484" r:id="rId5"/>
    <p:sldId id="507" r:id="rId6"/>
    <p:sldId id="515" r:id="rId7"/>
    <p:sldId id="519" r:id="rId8"/>
    <p:sldId id="508" r:id="rId9"/>
    <p:sldId id="512" r:id="rId10"/>
    <p:sldId id="513" r:id="rId11"/>
    <p:sldId id="520" r:id="rId12"/>
    <p:sldId id="516" r:id="rId13"/>
    <p:sldId id="509" r:id="rId14"/>
    <p:sldId id="511" r:id="rId15"/>
    <p:sldId id="522" r:id="rId16"/>
    <p:sldId id="523" r:id="rId17"/>
    <p:sldId id="510" r:id="rId18"/>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156BC7"/>
    <a:srgbClr val="56A953"/>
    <a:srgbClr val="1C96D6"/>
    <a:srgbClr val="FF7431"/>
    <a:srgbClr val="F1771C"/>
    <a:srgbClr val="F4F4F4"/>
    <a:srgbClr val="F6F6F6"/>
    <a:srgbClr val="F7F7F7"/>
    <a:srgbClr val="F8F8F8"/>
  </p:clrMru>
  <p:extLst>
    <p:ext uri="{E76CE94A-603C-4142-B9EB-6D1370010A27}">
      <p14:discardImageEditData xmlns:p14="http://schemas.microsoft.com/office/powerpoint/2010/main" val="1"/>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912"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E90BB34-1F24-4DEC-B2C0-B7D7F28716D9}"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IN"/>
        </a:p>
      </dgm:t>
    </dgm:pt>
    <dgm:pt modelId="{24B4541B-21E3-4484-8695-5DA921B62AB5}">
      <dgm:prSet phldrT="[Text]"/>
      <dgm:spPr/>
      <dgm:t>
        <a:bodyPr/>
        <a:lstStyle/>
        <a:p>
          <a:r>
            <a:rPr lang="en-IN"/>
            <a:t>CUSTOMER FEEDBACK</a:t>
          </a:r>
        </a:p>
      </dgm:t>
    </dgm:pt>
    <dgm:pt modelId="{1F30A492-129D-408C-878E-259DE425C723}" type="parTrans" cxnId="{934D3267-51E6-46FD-84B4-DE1624BCC1CB}">
      <dgm:prSet/>
      <dgm:spPr/>
      <dgm:t>
        <a:bodyPr/>
        <a:lstStyle/>
        <a:p>
          <a:endParaRPr lang="en-IN"/>
        </a:p>
      </dgm:t>
    </dgm:pt>
    <dgm:pt modelId="{784D74FE-3F95-47CF-92BB-5D731AEFBC59}" type="sibTrans" cxnId="{934D3267-51E6-46FD-84B4-DE1624BCC1CB}">
      <dgm:prSet/>
      <dgm:spPr/>
      <dgm:t>
        <a:bodyPr/>
        <a:lstStyle/>
        <a:p>
          <a:r>
            <a:rPr lang="en-IN" b="1">
              <a:solidFill>
                <a:srgbClr val="000000"/>
              </a:solidFill>
              <a:latin typeface="Arial" panose="020B0604020202020204" pitchFamily="34" charset="0"/>
              <a:cs typeface="Arial" panose="020B0604020202020204" pitchFamily="34" charset="0"/>
            </a:rPr>
            <a:t>WEBSCRAPING</a:t>
          </a:r>
        </a:p>
      </dgm:t>
    </dgm:pt>
    <dgm:pt modelId="{8BB6F7AE-8AA0-49AB-8009-2545ED975958}">
      <dgm:prSet phldrT="[Text]"/>
      <dgm:spPr/>
      <dgm:t>
        <a:bodyPr/>
        <a:lstStyle/>
        <a:p>
          <a:r>
            <a:rPr lang="en-IN"/>
            <a:t>DATAFRAMES</a:t>
          </a:r>
        </a:p>
      </dgm:t>
    </dgm:pt>
    <dgm:pt modelId="{78F0B6E9-4900-4DF6-860A-3AF775070A8C}" type="parTrans" cxnId="{74C8EB84-728E-46C1-ACF9-85740A86EF17}">
      <dgm:prSet/>
      <dgm:spPr/>
      <dgm:t>
        <a:bodyPr/>
        <a:lstStyle/>
        <a:p>
          <a:endParaRPr lang="en-IN"/>
        </a:p>
      </dgm:t>
    </dgm:pt>
    <dgm:pt modelId="{474C536F-F915-42D2-8772-07A183B43391}" type="sibTrans" cxnId="{74C8EB84-728E-46C1-ACF9-85740A86EF17}">
      <dgm:prSet/>
      <dgm:spPr/>
      <dgm:t>
        <a:bodyPr/>
        <a:lstStyle/>
        <a:p>
          <a:r>
            <a:rPr lang="en-IN" b="1">
              <a:solidFill>
                <a:srgbClr val="000000"/>
              </a:solidFill>
              <a:latin typeface="Arial" panose="020B0604020202020204" pitchFamily="34" charset="0"/>
              <a:cs typeface="Arial" panose="020B0604020202020204" pitchFamily="34" charset="0"/>
            </a:rPr>
            <a:t>SENTIMENT ANALYSIS</a:t>
          </a:r>
        </a:p>
      </dgm:t>
    </dgm:pt>
    <dgm:pt modelId="{04B91530-4B3A-4796-BAFE-80A00886E8A9}">
      <dgm:prSet phldrT="[Text]"/>
      <dgm:spPr/>
      <dgm:t>
        <a:bodyPr/>
        <a:lstStyle/>
        <a:p>
          <a:r>
            <a:rPr lang="en-IN"/>
            <a:t>CATEGORISED AS POSITIVE AND NEGATIVE</a:t>
          </a:r>
        </a:p>
      </dgm:t>
    </dgm:pt>
    <dgm:pt modelId="{6E4395A1-E7E5-4415-BE8A-7986DE624886}" type="parTrans" cxnId="{354DEFD9-0C48-4C59-A238-94D8409008EB}">
      <dgm:prSet/>
      <dgm:spPr/>
      <dgm:t>
        <a:bodyPr/>
        <a:lstStyle/>
        <a:p>
          <a:endParaRPr lang="en-IN"/>
        </a:p>
      </dgm:t>
    </dgm:pt>
    <dgm:pt modelId="{AD1FAFE0-0344-4D2A-828D-36F853138D78}" type="sibTrans" cxnId="{354DEFD9-0C48-4C59-A238-94D8409008EB}">
      <dgm:prSet/>
      <dgm:spPr/>
      <dgm:t>
        <a:bodyPr/>
        <a:lstStyle/>
        <a:p>
          <a:endParaRPr lang="en-IN"/>
        </a:p>
      </dgm:t>
    </dgm:pt>
    <dgm:pt modelId="{A743CB5E-960C-4946-8DC1-DBC7C9223D0D}" type="pres">
      <dgm:prSet presAssocID="{6E90BB34-1F24-4DEC-B2C0-B7D7F28716D9}" presName="Name0" presStyleCnt="0">
        <dgm:presLayoutVars>
          <dgm:dir/>
          <dgm:resizeHandles val="exact"/>
        </dgm:presLayoutVars>
      </dgm:prSet>
      <dgm:spPr/>
    </dgm:pt>
    <dgm:pt modelId="{F8197121-5F41-481B-8F2B-5851367E7F11}" type="pres">
      <dgm:prSet presAssocID="{24B4541B-21E3-4484-8695-5DA921B62AB5}" presName="node" presStyleLbl="node1" presStyleIdx="0" presStyleCnt="3" custScaleX="27689" custScaleY="38054" custLinFactNeighborX="-287" custLinFactNeighborY="99409">
        <dgm:presLayoutVars>
          <dgm:bulletEnabled val="1"/>
        </dgm:presLayoutVars>
      </dgm:prSet>
      <dgm:spPr/>
    </dgm:pt>
    <dgm:pt modelId="{F5CA4EC8-C3E2-4266-BDF0-7FC0FE2CA3C0}" type="pres">
      <dgm:prSet presAssocID="{784D74FE-3F95-47CF-92BB-5D731AEFBC59}" presName="sibTrans" presStyleLbl="sibTrans2D1" presStyleIdx="0" presStyleCnt="2" custAng="21463635" custScaleX="188691" custScaleY="99322" custLinFactNeighborX="-299" custLinFactNeighborY="8263"/>
      <dgm:spPr/>
    </dgm:pt>
    <dgm:pt modelId="{74B9F9FF-36B2-4EB3-AEA7-C31DDCBBFD5F}" type="pres">
      <dgm:prSet presAssocID="{784D74FE-3F95-47CF-92BB-5D731AEFBC59}" presName="connectorText" presStyleLbl="sibTrans2D1" presStyleIdx="0" presStyleCnt="2"/>
      <dgm:spPr/>
    </dgm:pt>
    <dgm:pt modelId="{67B4DD34-0C49-4459-A8B6-82108D02FAED}" type="pres">
      <dgm:prSet presAssocID="{8BB6F7AE-8AA0-49AB-8009-2545ED975958}" presName="node" presStyleLbl="node1" presStyleIdx="1" presStyleCnt="3" custScaleX="37369" custScaleY="28312" custLinFactY="13565" custLinFactNeighborX="5007" custLinFactNeighborY="100000">
        <dgm:presLayoutVars>
          <dgm:bulletEnabled val="1"/>
        </dgm:presLayoutVars>
      </dgm:prSet>
      <dgm:spPr/>
    </dgm:pt>
    <dgm:pt modelId="{0EB39D74-336C-415E-A8DF-9D29F8D8F505}" type="pres">
      <dgm:prSet presAssocID="{474C536F-F915-42D2-8772-07A183B43391}" presName="sibTrans" presStyleLbl="sibTrans2D1" presStyleIdx="1" presStyleCnt="2" custAng="96102" custScaleX="190758" custScaleY="58734"/>
      <dgm:spPr/>
    </dgm:pt>
    <dgm:pt modelId="{149DF2E8-B4BF-4779-9D6D-2913D51FABB1}" type="pres">
      <dgm:prSet presAssocID="{474C536F-F915-42D2-8772-07A183B43391}" presName="connectorText" presStyleLbl="sibTrans2D1" presStyleIdx="1" presStyleCnt="2"/>
      <dgm:spPr/>
    </dgm:pt>
    <dgm:pt modelId="{0BC7039E-8D66-4DCA-8187-80352CF67C8F}" type="pres">
      <dgm:prSet presAssocID="{04B91530-4B3A-4796-BAFE-80A00886E8A9}" presName="node" presStyleLbl="node1" presStyleIdx="2" presStyleCnt="3" custScaleX="62086" custScaleY="38325" custLinFactY="2842" custLinFactNeighborX="287" custLinFactNeighborY="100000">
        <dgm:presLayoutVars>
          <dgm:bulletEnabled val="1"/>
        </dgm:presLayoutVars>
      </dgm:prSet>
      <dgm:spPr/>
    </dgm:pt>
  </dgm:ptLst>
  <dgm:cxnLst>
    <dgm:cxn modelId="{4663AE37-1D58-490B-AC8C-8A8C905747A9}" type="presOf" srcId="{04B91530-4B3A-4796-BAFE-80A00886E8A9}" destId="{0BC7039E-8D66-4DCA-8187-80352CF67C8F}" srcOrd="0" destOrd="0" presId="urn:microsoft.com/office/officeart/2005/8/layout/process1"/>
    <dgm:cxn modelId="{934D3267-51E6-46FD-84B4-DE1624BCC1CB}" srcId="{6E90BB34-1F24-4DEC-B2C0-B7D7F28716D9}" destId="{24B4541B-21E3-4484-8695-5DA921B62AB5}" srcOrd="0" destOrd="0" parTransId="{1F30A492-129D-408C-878E-259DE425C723}" sibTransId="{784D74FE-3F95-47CF-92BB-5D731AEFBC59}"/>
    <dgm:cxn modelId="{8B13E06D-8077-49DF-A9BC-8367D93EEA5B}" type="presOf" srcId="{784D74FE-3F95-47CF-92BB-5D731AEFBC59}" destId="{F5CA4EC8-C3E2-4266-BDF0-7FC0FE2CA3C0}" srcOrd="0" destOrd="0" presId="urn:microsoft.com/office/officeart/2005/8/layout/process1"/>
    <dgm:cxn modelId="{74C8EB84-728E-46C1-ACF9-85740A86EF17}" srcId="{6E90BB34-1F24-4DEC-B2C0-B7D7F28716D9}" destId="{8BB6F7AE-8AA0-49AB-8009-2545ED975958}" srcOrd="1" destOrd="0" parTransId="{78F0B6E9-4900-4DF6-860A-3AF775070A8C}" sibTransId="{474C536F-F915-42D2-8772-07A183B43391}"/>
    <dgm:cxn modelId="{9B54C08C-8296-41C7-AA2A-78C2C6BA2891}" type="presOf" srcId="{6E90BB34-1F24-4DEC-B2C0-B7D7F28716D9}" destId="{A743CB5E-960C-4946-8DC1-DBC7C9223D0D}" srcOrd="0" destOrd="0" presId="urn:microsoft.com/office/officeart/2005/8/layout/process1"/>
    <dgm:cxn modelId="{A73DC791-8CFC-416B-AF0F-9916DFCF449D}" type="presOf" srcId="{474C536F-F915-42D2-8772-07A183B43391}" destId="{0EB39D74-336C-415E-A8DF-9D29F8D8F505}" srcOrd="0" destOrd="0" presId="urn:microsoft.com/office/officeart/2005/8/layout/process1"/>
    <dgm:cxn modelId="{C6FF0393-3DEB-4F1B-9964-D6E4E30716A1}" type="presOf" srcId="{8BB6F7AE-8AA0-49AB-8009-2545ED975958}" destId="{67B4DD34-0C49-4459-A8B6-82108D02FAED}" srcOrd="0" destOrd="0" presId="urn:microsoft.com/office/officeart/2005/8/layout/process1"/>
    <dgm:cxn modelId="{7B4FD0C3-7B7F-401A-9E7E-CF956A942D7F}" type="presOf" srcId="{24B4541B-21E3-4484-8695-5DA921B62AB5}" destId="{F8197121-5F41-481B-8F2B-5851367E7F11}" srcOrd="0" destOrd="0" presId="urn:microsoft.com/office/officeart/2005/8/layout/process1"/>
    <dgm:cxn modelId="{354DEFD9-0C48-4C59-A238-94D8409008EB}" srcId="{6E90BB34-1F24-4DEC-B2C0-B7D7F28716D9}" destId="{04B91530-4B3A-4796-BAFE-80A00886E8A9}" srcOrd="2" destOrd="0" parTransId="{6E4395A1-E7E5-4415-BE8A-7986DE624886}" sibTransId="{AD1FAFE0-0344-4D2A-828D-36F853138D78}"/>
    <dgm:cxn modelId="{BD0E51EA-EBF2-40A8-A0FA-9EBE9BFCCBDF}" type="presOf" srcId="{784D74FE-3F95-47CF-92BB-5D731AEFBC59}" destId="{74B9F9FF-36B2-4EB3-AEA7-C31DDCBBFD5F}" srcOrd="1" destOrd="0" presId="urn:microsoft.com/office/officeart/2005/8/layout/process1"/>
    <dgm:cxn modelId="{3A58B7F5-BD54-41AC-8EC7-0450CFD2AA09}" type="presOf" srcId="{474C536F-F915-42D2-8772-07A183B43391}" destId="{149DF2E8-B4BF-4779-9D6D-2913D51FABB1}" srcOrd="1" destOrd="0" presId="urn:microsoft.com/office/officeart/2005/8/layout/process1"/>
    <dgm:cxn modelId="{347B3491-5C5F-4F56-8214-2E90D54D046C}" type="presParOf" srcId="{A743CB5E-960C-4946-8DC1-DBC7C9223D0D}" destId="{F8197121-5F41-481B-8F2B-5851367E7F11}" srcOrd="0" destOrd="0" presId="urn:microsoft.com/office/officeart/2005/8/layout/process1"/>
    <dgm:cxn modelId="{1B7DAEB3-11C7-4675-8E99-10AB03B1CEC2}" type="presParOf" srcId="{A743CB5E-960C-4946-8DC1-DBC7C9223D0D}" destId="{F5CA4EC8-C3E2-4266-BDF0-7FC0FE2CA3C0}" srcOrd="1" destOrd="0" presId="urn:microsoft.com/office/officeart/2005/8/layout/process1"/>
    <dgm:cxn modelId="{69CD5E05-B5C7-48E9-97DF-9F9975F5F69B}" type="presParOf" srcId="{F5CA4EC8-C3E2-4266-BDF0-7FC0FE2CA3C0}" destId="{74B9F9FF-36B2-4EB3-AEA7-C31DDCBBFD5F}" srcOrd="0" destOrd="0" presId="urn:microsoft.com/office/officeart/2005/8/layout/process1"/>
    <dgm:cxn modelId="{48D8F7BB-CF80-4FF2-A155-E4F7F73D5242}" type="presParOf" srcId="{A743CB5E-960C-4946-8DC1-DBC7C9223D0D}" destId="{67B4DD34-0C49-4459-A8B6-82108D02FAED}" srcOrd="2" destOrd="0" presId="urn:microsoft.com/office/officeart/2005/8/layout/process1"/>
    <dgm:cxn modelId="{88C10FA5-4F91-48D2-AF8D-59D63795A6AD}" type="presParOf" srcId="{A743CB5E-960C-4946-8DC1-DBC7C9223D0D}" destId="{0EB39D74-336C-415E-A8DF-9D29F8D8F505}" srcOrd="3" destOrd="0" presId="urn:microsoft.com/office/officeart/2005/8/layout/process1"/>
    <dgm:cxn modelId="{0D1038B1-B1F8-485D-9806-51062D755B6D}" type="presParOf" srcId="{0EB39D74-336C-415E-A8DF-9D29F8D8F505}" destId="{149DF2E8-B4BF-4779-9D6D-2913D51FABB1}" srcOrd="0" destOrd="0" presId="urn:microsoft.com/office/officeart/2005/8/layout/process1"/>
    <dgm:cxn modelId="{11C32DC3-16AA-4C9B-AB59-01FA8E106B41}" type="presParOf" srcId="{A743CB5E-960C-4946-8DC1-DBC7C9223D0D}" destId="{0BC7039E-8D66-4DCA-8187-80352CF67C8F}"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197121-5F41-481B-8F2B-5851367E7F11}">
      <dsp:nvSpPr>
        <dsp:cNvPr id="0" name=""/>
        <dsp:cNvSpPr/>
      </dsp:nvSpPr>
      <dsp:spPr>
        <a:xfrm>
          <a:off x="576" y="3555450"/>
          <a:ext cx="1465722" cy="120863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a:t>CUSTOMER FEEDBACK</a:t>
          </a:r>
        </a:p>
      </dsp:txBody>
      <dsp:txXfrm>
        <a:off x="35976" y="3590850"/>
        <a:ext cx="1394922" cy="1137837"/>
      </dsp:txXfrm>
    </dsp:sp>
    <dsp:sp modelId="{F5CA4EC8-C3E2-4266-BDF0-7FC0FE2CA3C0}">
      <dsp:nvSpPr>
        <dsp:cNvPr id="0" name=""/>
        <dsp:cNvSpPr/>
      </dsp:nvSpPr>
      <dsp:spPr>
        <a:xfrm>
          <a:off x="1494565" y="3689865"/>
          <a:ext cx="2178054" cy="130389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en-IN" sz="1600" b="1" kern="1200">
              <a:solidFill>
                <a:srgbClr val="000000"/>
              </a:solidFill>
              <a:latin typeface="Arial" panose="020B0604020202020204" pitchFamily="34" charset="0"/>
              <a:cs typeface="Arial" panose="020B0604020202020204" pitchFamily="34" charset="0"/>
            </a:rPr>
            <a:t>WEBSCRAPING</a:t>
          </a:r>
        </a:p>
      </dsp:txBody>
      <dsp:txXfrm>
        <a:off x="1494565" y="3950643"/>
        <a:ext cx="1786887" cy="782335"/>
      </dsp:txXfrm>
    </dsp:sp>
    <dsp:sp modelId="{67B4DD34-0C49-4459-A8B6-82108D02FAED}">
      <dsp:nvSpPr>
        <dsp:cNvPr id="0" name=""/>
        <dsp:cNvSpPr/>
      </dsp:nvSpPr>
      <dsp:spPr>
        <a:xfrm>
          <a:off x="3642504" y="3864867"/>
          <a:ext cx="1978135" cy="89922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a:t>DATAFRAMES</a:t>
          </a:r>
        </a:p>
      </dsp:txBody>
      <dsp:txXfrm>
        <a:off x="3668841" y="3891204"/>
        <a:ext cx="1925461" cy="846546"/>
      </dsp:txXfrm>
    </dsp:sp>
    <dsp:sp modelId="{0EB39D74-336C-415E-A8DF-9D29F8D8F505}">
      <dsp:nvSpPr>
        <dsp:cNvPr id="0" name=""/>
        <dsp:cNvSpPr/>
      </dsp:nvSpPr>
      <dsp:spPr>
        <a:xfrm rot="21579774">
          <a:off x="5639640" y="3859468"/>
          <a:ext cx="2088962" cy="77105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en-IN" sz="1600" b="1" kern="1200">
              <a:solidFill>
                <a:srgbClr val="000000"/>
              </a:solidFill>
              <a:latin typeface="Arial" panose="020B0604020202020204" pitchFamily="34" charset="0"/>
              <a:cs typeface="Arial" panose="020B0604020202020204" pitchFamily="34" charset="0"/>
            </a:rPr>
            <a:t>SENTIMENT ANALYSIS</a:t>
          </a:r>
        </a:p>
      </dsp:txBody>
      <dsp:txXfrm>
        <a:off x="5639642" y="4014359"/>
        <a:ext cx="1857646" cy="462633"/>
      </dsp:txXfrm>
    </dsp:sp>
    <dsp:sp modelId="{0BC7039E-8D66-4DCA-8187-80352CF67C8F}">
      <dsp:nvSpPr>
        <dsp:cNvPr id="0" name=""/>
        <dsp:cNvSpPr/>
      </dsp:nvSpPr>
      <dsp:spPr>
        <a:xfrm>
          <a:off x="7685654" y="3546843"/>
          <a:ext cx="3286534" cy="121724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a:t>CATEGORISED AS POSITIVE AND NEGATIVE</a:t>
          </a:r>
        </a:p>
      </dsp:txBody>
      <dsp:txXfrm>
        <a:off x="7721306" y="3582495"/>
        <a:ext cx="3215230" cy="1145940"/>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B37105FF-D1DC-4DE8-A8F8-B92E7CA5C02A}" type="datetimeFigureOut">
              <a:rPr lang="en-US" smtClean="0"/>
              <a:t>4/10/2024</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095395AB-4D23-467B-82F3-412915850B90}" type="slidenum">
              <a:rPr lang="en-US" smtClean="0"/>
              <a:t>‹#›</a:t>
            </a:fld>
            <a:endParaRPr lang="en-US"/>
          </a:p>
        </p:txBody>
      </p:sp>
    </p:spTree>
    <p:extLst>
      <p:ext uri="{BB962C8B-B14F-4D97-AF65-F5344CB8AC3E}">
        <p14:creationId xmlns:p14="http://schemas.microsoft.com/office/powerpoint/2010/main" val="2959680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External facing cover">
    <p:bg>
      <p:bgRef idx="1001">
        <a:schemeClr val="bg1"/>
      </p:bgRef>
    </p:bg>
    <p:spTree>
      <p:nvGrpSpPr>
        <p:cNvPr id="1" name=""/>
        <p:cNvGrpSpPr/>
        <p:nvPr/>
      </p:nvGrpSpPr>
      <p:grpSpPr>
        <a:xfrm>
          <a:off x="0" y="0"/>
          <a:ext cx="0" cy="0"/>
          <a:chOff x="0" y="0"/>
          <a:chExt cx="0" cy="0"/>
        </a:xfrm>
      </p:grpSpPr>
      <p:sp>
        <p:nvSpPr>
          <p:cNvPr id="19" name="Title 1"/>
          <p:cNvSpPr>
            <a:spLocks noGrp="1"/>
          </p:cNvSpPr>
          <p:nvPr>
            <p:ph type="ctrTitle"/>
          </p:nvPr>
        </p:nvSpPr>
        <p:spPr>
          <a:xfrm>
            <a:off x="609600" y="5445150"/>
            <a:ext cx="8592766" cy="623719"/>
          </a:xfrm>
          <a:prstGeom prst="rect">
            <a:avLst/>
          </a:prstGeom>
        </p:spPr>
        <p:txBody>
          <a:bodyPr/>
          <a:lstStyle>
            <a:lvl1pPr>
              <a:defRPr>
                <a:solidFill>
                  <a:srgbClr val="0F4C92"/>
                </a:solidFill>
              </a:defRPr>
            </a:lvl1pPr>
          </a:lstStyle>
          <a:p>
            <a:r>
              <a:rPr lang="en-US"/>
              <a:t>Click to edit Master title style</a:t>
            </a:r>
          </a:p>
        </p:txBody>
      </p:sp>
      <p:pic>
        <p:nvPicPr>
          <p:cNvPr id="6" name="Picture 5">
            <a:extLst>
              <a:ext uri="{FF2B5EF4-FFF2-40B4-BE49-F238E27FC236}">
                <a16:creationId xmlns:a16="http://schemas.microsoft.com/office/drawing/2014/main" id="{B0A3F999-45BC-D344-8DA8-2B75FCE0822C}"/>
              </a:ext>
            </a:extLst>
          </p:cNvPr>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0"/>
            <a:ext cx="12192000" cy="5266944"/>
          </a:xfrm>
          <a:prstGeom prst="rect">
            <a:avLst/>
          </a:prstGeom>
        </p:spPr>
      </p:pic>
      <p:pic>
        <p:nvPicPr>
          <p:cNvPr id="2" name="Picture 1">
            <a:extLst>
              <a:ext uri="{FF2B5EF4-FFF2-40B4-BE49-F238E27FC236}">
                <a16:creationId xmlns:a16="http://schemas.microsoft.com/office/drawing/2014/main" id="{7579E954-4C71-41C6-2509-99D90F48B35F}"/>
              </a:ext>
            </a:extLst>
          </p:cNvPr>
          <p:cNvPicPr>
            <a:picLocks noChangeAspect="1"/>
          </p:cNvPicPr>
          <p:nvPr userDrawn="1"/>
        </p:nvPicPr>
        <p:blipFill>
          <a:blip r:embed="rId3" cstate="email">
            <a:extLst>
              <a:ext uri="{28A0092B-C50C-407E-A947-70E740481C1C}">
                <a14:useLocalDpi xmlns:a14="http://schemas.microsoft.com/office/drawing/2010/main" val="0"/>
              </a:ext>
            </a:extLst>
          </a:blip>
          <a:srcRect/>
          <a:stretch/>
        </p:blipFill>
        <p:spPr>
          <a:xfrm>
            <a:off x="10686474" y="6090856"/>
            <a:ext cx="1062182" cy="606474"/>
          </a:xfrm>
          <a:prstGeom prst="rect">
            <a:avLst/>
          </a:prstGeom>
        </p:spPr>
      </p:pic>
    </p:spTree>
    <p:extLst>
      <p:ext uri="{BB962C8B-B14F-4D97-AF65-F5344CB8AC3E}">
        <p14:creationId xmlns:p14="http://schemas.microsoft.com/office/powerpoint/2010/main" val="2396352900"/>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Listed 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9600" y="1535113"/>
            <a:ext cx="5386917" cy="639762"/>
          </a:xfrm>
        </p:spPr>
        <p:txBody>
          <a:bodyPr anchor="b">
            <a:normAutofit/>
          </a:bodyPr>
          <a:lstStyle>
            <a:lvl1pPr marL="0" indent="0">
              <a:buNone/>
              <a:defRPr sz="3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marL="457200" indent="-457200">
              <a:buClr>
                <a:schemeClr val="accent2"/>
              </a:buClr>
              <a:buFont typeface="+mj-lt"/>
              <a:buAutoNum type="arabicPeriod"/>
              <a:defRPr sz="2400" b="0">
                <a:solidFill>
                  <a:schemeClr val="tx1"/>
                </a:solidFill>
              </a:defRPr>
            </a:lvl1pPr>
            <a:lvl2pPr marL="914400" indent="-457200">
              <a:buClr>
                <a:schemeClr val="accent2"/>
              </a:buClr>
              <a:buFont typeface="+mj-lt"/>
              <a:buAutoNum type="arabicPeriod"/>
              <a:defRPr sz="2000" b="0">
                <a:solidFill>
                  <a:schemeClr val="tx1"/>
                </a:solidFill>
              </a:defRPr>
            </a:lvl2pPr>
            <a:lvl3pPr marL="1257300" indent="-342900">
              <a:buClr>
                <a:schemeClr val="accent2"/>
              </a:buClr>
              <a:buFont typeface="+mj-lt"/>
              <a:buAutoNum type="arabicPeriod"/>
              <a:defRPr sz="1800" b="0">
                <a:solidFill>
                  <a:schemeClr val="tx1"/>
                </a:solidFill>
              </a:defRPr>
            </a:lvl3pPr>
            <a:lvl4pPr marL="1714500" indent="-342900">
              <a:buClr>
                <a:schemeClr val="accent2"/>
              </a:buClr>
              <a:buFont typeface="+mj-lt"/>
              <a:buAutoNum type="arabicPeriod"/>
              <a:defRPr sz="1600" b="0">
                <a:solidFill>
                  <a:schemeClr val="tx1"/>
                </a:solidFill>
              </a:defRPr>
            </a:lvl4pPr>
            <a:lvl5pPr marL="2171700" indent="-342900">
              <a:buClr>
                <a:schemeClr val="accent2"/>
              </a:buClr>
              <a:buFont typeface="+mj-lt"/>
              <a:buAutoNum type="arabicPeriod"/>
              <a:defRPr sz="1600" b="0">
                <a:solidFill>
                  <a:schemeClr val="tx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normAutofit/>
          </a:bodyPr>
          <a:lstStyle>
            <a:lvl1pPr marL="0" indent="0">
              <a:buNone/>
              <a:defRPr sz="3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8" y="2174875"/>
            <a:ext cx="5389033" cy="3951288"/>
          </a:xfrm>
        </p:spPr>
        <p:txBody>
          <a:bodyPr/>
          <a:lstStyle>
            <a:lvl1pPr marL="457200" indent="-457200">
              <a:buClr>
                <a:schemeClr val="accent2"/>
              </a:buClr>
              <a:buFont typeface="+mj-lt"/>
              <a:buAutoNum type="arabicPeriod"/>
              <a:defRPr sz="2400" b="0">
                <a:solidFill>
                  <a:schemeClr val="tx1"/>
                </a:solidFill>
              </a:defRPr>
            </a:lvl1pPr>
            <a:lvl2pPr marL="914400" indent="-457200">
              <a:buClr>
                <a:schemeClr val="accent2"/>
              </a:buClr>
              <a:buFont typeface="+mj-lt"/>
              <a:buAutoNum type="arabicPeriod"/>
              <a:defRPr sz="2000" b="0">
                <a:solidFill>
                  <a:schemeClr val="tx1"/>
                </a:solidFill>
              </a:defRPr>
            </a:lvl2pPr>
            <a:lvl3pPr marL="1257300" indent="-342900">
              <a:buClr>
                <a:schemeClr val="accent2"/>
              </a:buClr>
              <a:buFont typeface="+mj-lt"/>
              <a:buAutoNum type="arabicPeriod"/>
              <a:defRPr sz="1800" b="0">
                <a:solidFill>
                  <a:schemeClr val="tx1"/>
                </a:solidFill>
              </a:defRPr>
            </a:lvl3pPr>
            <a:lvl4pPr marL="1714500" indent="-342900">
              <a:buClr>
                <a:schemeClr val="accent2"/>
              </a:buClr>
              <a:buFont typeface="+mj-lt"/>
              <a:buAutoNum type="arabicPeriod"/>
              <a:defRPr sz="1600" b="0">
                <a:solidFill>
                  <a:schemeClr val="tx1"/>
                </a:solidFill>
              </a:defRPr>
            </a:lvl4pPr>
            <a:lvl5pPr marL="2171700" indent="-342900">
              <a:buClr>
                <a:schemeClr val="accent2"/>
              </a:buClr>
              <a:buFont typeface="+mj-lt"/>
              <a:buAutoNum type="arabicPeriod"/>
              <a:defRPr sz="1600" b="0">
                <a:solidFill>
                  <a:schemeClr val="tx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Title 1"/>
          <p:cNvSpPr>
            <a:spLocks noGrp="1"/>
          </p:cNvSpPr>
          <p:nvPr>
            <p:ph type="title" hasCustomPrompt="1"/>
          </p:nvPr>
        </p:nvSpPr>
        <p:spPr>
          <a:xfrm>
            <a:off x="609600" y="160669"/>
            <a:ext cx="10314562" cy="933399"/>
          </a:xfrm>
          <a:prstGeom prst="rect">
            <a:avLst/>
          </a:prstGeom>
        </p:spPr>
        <p:txBody>
          <a:bodyPr/>
          <a:lstStyle>
            <a:lvl1pPr>
              <a:defRPr b="1" baseline="0">
                <a:solidFill>
                  <a:srgbClr val="0F4C92"/>
                </a:solidFill>
                <a:latin typeface="+mj-lt"/>
              </a:defRPr>
            </a:lvl1pPr>
          </a:lstStyle>
          <a:p>
            <a:r>
              <a:rPr lang="en-US"/>
              <a:t>CLICK HERE TO EDIT MASTER TITLE SLIDE</a:t>
            </a:r>
          </a:p>
        </p:txBody>
      </p:sp>
      <p:sp>
        <p:nvSpPr>
          <p:cNvPr id="12" name="Rectangle 11"/>
          <p:cNvSpPr/>
          <p:nvPr userDrawn="1"/>
        </p:nvSpPr>
        <p:spPr>
          <a:xfrm>
            <a:off x="0" y="1085938"/>
            <a:ext cx="12192000" cy="45719"/>
          </a:xfrm>
          <a:prstGeom prst="rect">
            <a:avLst/>
          </a:prstGeom>
          <a:solidFill>
            <a:srgbClr val="0F4C9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Slide Number Placeholder 1"/>
          <p:cNvSpPr>
            <a:spLocks noGrp="1"/>
          </p:cNvSpPr>
          <p:nvPr>
            <p:ph type="sldNum" sz="quarter" idx="12"/>
          </p:nvPr>
        </p:nvSpPr>
        <p:spPr>
          <a:xfrm>
            <a:off x="9440562" y="4978"/>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71CEAF-EA8A-4558-885C-8787E130A2B4}" type="slidenum">
              <a:rPr lang="en-US" smtClean="0"/>
              <a:t>‹#›</a:t>
            </a:fld>
            <a:endParaRPr lang="en-US"/>
          </a:p>
        </p:txBody>
      </p:sp>
      <p:pic>
        <p:nvPicPr>
          <p:cNvPr id="2" name="Picture 1">
            <a:extLst>
              <a:ext uri="{FF2B5EF4-FFF2-40B4-BE49-F238E27FC236}">
                <a16:creationId xmlns:a16="http://schemas.microsoft.com/office/drawing/2014/main" id="{90F950B5-6296-91EF-2F57-05375A32DA20}"/>
              </a:ext>
            </a:extLst>
          </p:cNvPr>
          <p:cNvPicPr>
            <a:picLocks noChangeAspect="1"/>
          </p:cNvPicPr>
          <p:nvPr userDrawn="1"/>
        </p:nvPicPr>
        <p:blipFill>
          <a:blip r:embed="rId2" cstate="email">
            <a:extLst>
              <a:ext uri="{28A0092B-C50C-407E-A947-70E740481C1C}">
                <a14:useLocalDpi xmlns:a14="http://schemas.microsoft.com/office/drawing/2010/main" val="0"/>
              </a:ext>
            </a:extLst>
          </a:blip>
          <a:srcRect/>
          <a:stretch/>
        </p:blipFill>
        <p:spPr>
          <a:xfrm>
            <a:off x="10686474" y="6090856"/>
            <a:ext cx="1062182" cy="606474"/>
          </a:xfrm>
          <a:prstGeom prst="rect">
            <a:avLst/>
          </a:prstGeom>
        </p:spPr>
      </p:pic>
    </p:spTree>
    <p:extLst>
      <p:ext uri="{BB962C8B-B14F-4D97-AF65-F5344CB8AC3E}">
        <p14:creationId xmlns:p14="http://schemas.microsoft.com/office/powerpoint/2010/main" val="26474711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Listed &amp; Numbered 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9600" y="1535113"/>
            <a:ext cx="5386917" cy="639762"/>
          </a:xfrm>
        </p:spPr>
        <p:txBody>
          <a:bodyPr anchor="b">
            <a:normAutofit/>
          </a:bodyPr>
          <a:lstStyle>
            <a:lvl1pPr marL="0" indent="0">
              <a:buNone/>
              <a:defRPr sz="3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buClr>
                <a:schemeClr val="accent2"/>
              </a:buClr>
              <a:defRPr sz="2400" b="0">
                <a:solidFill>
                  <a:schemeClr val="tx1"/>
                </a:solidFill>
              </a:defRPr>
            </a:lvl1pPr>
            <a:lvl2pPr>
              <a:buClr>
                <a:schemeClr val="accent2"/>
              </a:buClr>
              <a:defRPr sz="2000" b="0">
                <a:solidFill>
                  <a:schemeClr val="tx1"/>
                </a:solidFill>
              </a:defRPr>
            </a:lvl2pPr>
            <a:lvl3pPr>
              <a:buClr>
                <a:schemeClr val="accent2"/>
              </a:buClr>
              <a:defRPr sz="1800" b="0">
                <a:solidFill>
                  <a:schemeClr val="tx1"/>
                </a:solidFill>
              </a:defRPr>
            </a:lvl3pPr>
            <a:lvl4pPr>
              <a:buClr>
                <a:schemeClr val="accent2"/>
              </a:buClr>
              <a:defRPr sz="1600" b="0">
                <a:solidFill>
                  <a:schemeClr val="tx1"/>
                </a:solidFill>
              </a:defRPr>
            </a:lvl4pPr>
            <a:lvl5pPr>
              <a:buClr>
                <a:schemeClr val="accent2"/>
              </a:buClr>
              <a:defRPr sz="1600" b="0">
                <a:solidFill>
                  <a:schemeClr val="tx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normAutofit/>
          </a:bodyPr>
          <a:lstStyle>
            <a:lvl1pPr marL="0" indent="0">
              <a:buNone/>
              <a:defRPr sz="3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8" y="2174875"/>
            <a:ext cx="5389033" cy="3951288"/>
          </a:xfrm>
        </p:spPr>
        <p:txBody>
          <a:bodyPr/>
          <a:lstStyle>
            <a:lvl1pPr marL="457200" indent="-457200">
              <a:buClr>
                <a:schemeClr val="accent2"/>
              </a:buClr>
              <a:buFont typeface="+mj-lt"/>
              <a:buAutoNum type="arabicPeriod"/>
              <a:defRPr sz="2400" b="0">
                <a:solidFill>
                  <a:schemeClr val="tx1"/>
                </a:solidFill>
              </a:defRPr>
            </a:lvl1pPr>
            <a:lvl2pPr marL="914400" indent="-457200">
              <a:buClr>
                <a:schemeClr val="accent2"/>
              </a:buClr>
              <a:buFont typeface="+mj-lt"/>
              <a:buAutoNum type="arabicPeriod"/>
              <a:defRPr sz="2000" b="0">
                <a:solidFill>
                  <a:schemeClr val="tx1"/>
                </a:solidFill>
              </a:defRPr>
            </a:lvl2pPr>
            <a:lvl3pPr marL="1257300" indent="-342900">
              <a:buClr>
                <a:schemeClr val="accent2"/>
              </a:buClr>
              <a:buFont typeface="+mj-lt"/>
              <a:buAutoNum type="arabicPeriod"/>
              <a:defRPr sz="1800" b="0">
                <a:solidFill>
                  <a:schemeClr val="tx1"/>
                </a:solidFill>
              </a:defRPr>
            </a:lvl3pPr>
            <a:lvl4pPr marL="1714500" indent="-342900">
              <a:buClr>
                <a:schemeClr val="accent2"/>
              </a:buClr>
              <a:buFont typeface="+mj-lt"/>
              <a:buAutoNum type="arabicPeriod"/>
              <a:defRPr sz="1600" b="0">
                <a:solidFill>
                  <a:schemeClr val="tx1"/>
                </a:solidFill>
              </a:defRPr>
            </a:lvl4pPr>
            <a:lvl5pPr marL="2171700" indent="-342900">
              <a:buClr>
                <a:schemeClr val="accent2"/>
              </a:buClr>
              <a:buFont typeface="+mj-lt"/>
              <a:buAutoNum type="arabicPeriod"/>
              <a:defRPr sz="1600" b="0">
                <a:solidFill>
                  <a:schemeClr val="tx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Title 1"/>
          <p:cNvSpPr>
            <a:spLocks noGrp="1"/>
          </p:cNvSpPr>
          <p:nvPr>
            <p:ph type="title" hasCustomPrompt="1"/>
          </p:nvPr>
        </p:nvSpPr>
        <p:spPr>
          <a:xfrm>
            <a:off x="609600" y="160669"/>
            <a:ext cx="10411838" cy="933399"/>
          </a:xfrm>
          <a:prstGeom prst="rect">
            <a:avLst/>
          </a:prstGeom>
        </p:spPr>
        <p:txBody>
          <a:bodyPr/>
          <a:lstStyle>
            <a:lvl1pPr>
              <a:defRPr b="1" baseline="0">
                <a:solidFill>
                  <a:srgbClr val="0F4C92"/>
                </a:solidFill>
                <a:latin typeface="+mj-lt"/>
              </a:defRPr>
            </a:lvl1pPr>
          </a:lstStyle>
          <a:p>
            <a:r>
              <a:rPr lang="en-US"/>
              <a:t>CLICK HERE TO EDIT MASTER TITLE SLIDE</a:t>
            </a:r>
          </a:p>
        </p:txBody>
      </p:sp>
      <p:sp>
        <p:nvSpPr>
          <p:cNvPr id="12" name="Rectangle 11"/>
          <p:cNvSpPr/>
          <p:nvPr userDrawn="1"/>
        </p:nvSpPr>
        <p:spPr>
          <a:xfrm>
            <a:off x="0" y="1085938"/>
            <a:ext cx="12192000" cy="45719"/>
          </a:xfrm>
          <a:prstGeom prst="rect">
            <a:avLst/>
          </a:prstGeom>
          <a:solidFill>
            <a:srgbClr val="0F4C9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Slide Number Placeholder 1"/>
          <p:cNvSpPr>
            <a:spLocks noGrp="1"/>
          </p:cNvSpPr>
          <p:nvPr>
            <p:ph type="sldNum" sz="quarter" idx="12"/>
          </p:nvPr>
        </p:nvSpPr>
        <p:spPr>
          <a:xfrm>
            <a:off x="9440562" y="4978"/>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71CEAF-EA8A-4558-885C-8787E130A2B4}" type="slidenum">
              <a:rPr lang="en-US" smtClean="0"/>
              <a:t>‹#›</a:t>
            </a:fld>
            <a:endParaRPr lang="en-US"/>
          </a:p>
        </p:txBody>
      </p:sp>
      <p:pic>
        <p:nvPicPr>
          <p:cNvPr id="2" name="Picture 1">
            <a:extLst>
              <a:ext uri="{FF2B5EF4-FFF2-40B4-BE49-F238E27FC236}">
                <a16:creationId xmlns:a16="http://schemas.microsoft.com/office/drawing/2014/main" id="{275104CB-3F28-596F-84A4-30932B4ECB7A}"/>
              </a:ext>
            </a:extLst>
          </p:cNvPr>
          <p:cNvPicPr>
            <a:picLocks noChangeAspect="1"/>
          </p:cNvPicPr>
          <p:nvPr userDrawn="1"/>
        </p:nvPicPr>
        <p:blipFill>
          <a:blip r:embed="rId2" cstate="email">
            <a:extLst>
              <a:ext uri="{28A0092B-C50C-407E-A947-70E740481C1C}">
                <a14:useLocalDpi xmlns:a14="http://schemas.microsoft.com/office/drawing/2010/main" val="0"/>
              </a:ext>
            </a:extLst>
          </a:blip>
          <a:srcRect/>
          <a:stretch/>
        </p:blipFill>
        <p:spPr>
          <a:xfrm>
            <a:off x="10686474" y="6090856"/>
            <a:ext cx="1062182" cy="606474"/>
          </a:xfrm>
          <a:prstGeom prst="rect">
            <a:avLst/>
          </a:prstGeom>
        </p:spPr>
      </p:pic>
    </p:spTree>
    <p:extLst>
      <p:ext uri="{BB962C8B-B14F-4D97-AF65-F5344CB8AC3E}">
        <p14:creationId xmlns:p14="http://schemas.microsoft.com/office/powerpoint/2010/main" val="6295720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umbered &amp; Listed Comparison">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609600" y="2174875"/>
            <a:ext cx="5386917" cy="3951288"/>
          </a:xfrm>
        </p:spPr>
        <p:txBody>
          <a:bodyPr/>
          <a:lstStyle>
            <a:lvl1pPr marL="457200" indent="-457200">
              <a:buClr>
                <a:schemeClr val="accent2"/>
              </a:buClr>
              <a:buFont typeface="+mj-lt"/>
              <a:buAutoNum type="arabicPeriod"/>
              <a:defRPr sz="2400" b="0">
                <a:solidFill>
                  <a:schemeClr val="tx1"/>
                </a:solidFill>
              </a:defRPr>
            </a:lvl1pPr>
            <a:lvl2pPr marL="914400" indent="-457200">
              <a:buClr>
                <a:schemeClr val="accent2"/>
              </a:buClr>
              <a:buFont typeface="+mj-lt"/>
              <a:buAutoNum type="arabicPeriod"/>
              <a:defRPr sz="2000" b="0">
                <a:solidFill>
                  <a:schemeClr val="tx1"/>
                </a:solidFill>
              </a:defRPr>
            </a:lvl2pPr>
            <a:lvl3pPr marL="1257300" indent="-342900">
              <a:buClr>
                <a:schemeClr val="accent2"/>
              </a:buClr>
              <a:buFont typeface="+mj-lt"/>
              <a:buAutoNum type="arabicPeriod"/>
              <a:defRPr sz="1800" b="0">
                <a:solidFill>
                  <a:schemeClr val="tx1"/>
                </a:solidFill>
              </a:defRPr>
            </a:lvl3pPr>
            <a:lvl4pPr marL="1714500" indent="-342900">
              <a:buClr>
                <a:schemeClr val="accent2"/>
              </a:buClr>
              <a:buFont typeface="+mj-lt"/>
              <a:buAutoNum type="arabicPeriod"/>
              <a:defRPr sz="1600" b="0">
                <a:solidFill>
                  <a:schemeClr val="tx1"/>
                </a:solidFill>
              </a:defRPr>
            </a:lvl4pPr>
            <a:lvl5pPr marL="2171700" indent="-342900">
              <a:buClr>
                <a:schemeClr val="accent2"/>
              </a:buClr>
              <a:buFont typeface="+mj-lt"/>
              <a:buAutoNum type="arabicPeriod"/>
              <a:defRPr sz="1600" b="0">
                <a:solidFill>
                  <a:schemeClr val="tx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6193368" y="2174875"/>
            <a:ext cx="5389033" cy="3951288"/>
          </a:xfrm>
        </p:spPr>
        <p:txBody>
          <a:bodyPr/>
          <a:lstStyle>
            <a:lvl1pPr>
              <a:buClr>
                <a:schemeClr val="accent2"/>
              </a:buClr>
              <a:defRPr sz="2400" b="0">
                <a:solidFill>
                  <a:schemeClr val="tx1"/>
                </a:solidFill>
              </a:defRPr>
            </a:lvl1pPr>
            <a:lvl2pPr>
              <a:buClr>
                <a:schemeClr val="accent2"/>
              </a:buClr>
              <a:defRPr sz="2000" b="0">
                <a:solidFill>
                  <a:schemeClr val="tx1"/>
                </a:solidFill>
              </a:defRPr>
            </a:lvl2pPr>
            <a:lvl3pPr>
              <a:buClr>
                <a:schemeClr val="accent2"/>
              </a:buClr>
              <a:defRPr sz="1800" b="0">
                <a:solidFill>
                  <a:schemeClr val="tx1"/>
                </a:solidFill>
              </a:defRPr>
            </a:lvl3pPr>
            <a:lvl4pPr>
              <a:buClr>
                <a:schemeClr val="accent2"/>
              </a:buClr>
              <a:defRPr sz="1600" b="0">
                <a:solidFill>
                  <a:schemeClr val="tx1"/>
                </a:solidFill>
              </a:defRPr>
            </a:lvl4pPr>
            <a:lvl5pPr>
              <a:buClr>
                <a:schemeClr val="accent2"/>
              </a:buClr>
              <a:defRPr sz="1600" b="0">
                <a:solidFill>
                  <a:schemeClr val="tx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Title 1"/>
          <p:cNvSpPr>
            <a:spLocks noGrp="1"/>
          </p:cNvSpPr>
          <p:nvPr>
            <p:ph type="title" hasCustomPrompt="1"/>
          </p:nvPr>
        </p:nvSpPr>
        <p:spPr>
          <a:xfrm>
            <a:off x="609600" y="160669"/>
            <a:ext cx="10972800" cy="933399"/>
          </a:xfrm>
          <a:prstGeom prst="rect">
            <a:avLst/>
          </a:prstGeom>
        </p:spPr>
        <p:txBody>
          <a:bodyPr/>
          <a:lstStyle>
            <a:lvl1pPr>
              <a:defRPr b="1" baseline="0">
                <a:solidFill>
                  <a:srgbClr val="0F4C92"/>
                </a:solidFill>
                <a:latin typeface="+mj-lt"/>
              </a:defRPr>
            </a:lvl1pPr>
          </a:lstStyle>
          <a:p>
            <a:r>
              <a:rPr lang="en-US"/>
              <a:t>CLICK HERE TO EDIT MASTER TITLE SLIDE</a:t>
            </a:r>
          </a:p>
        </p:txBody>
      </p:sp>
      <p:sp>
        <p:nvSpPr>
          <p:cNvPr id="15" name="Text Placeholder 2"/>
          <p:cNvSpPr>
            <a:spLocks noGrp="1"/>
          </p:cNvSpPr>
          <p:nvPr>
            <p:ph type="body" idx="1"/>
          </p:nvPr>
        </p:nvSpPr>
        <p:spPr>
          <a:xfrm>
            <a:off x="609600" y="1535113"/>
            <a:ext cx="5386917" cy="639762"/>
          </a:xfrm>
        </p:spPr>
        <p:txBody>
          <a:bodyPr anchor="b">
            <a:normAutofit/>
          </a:bodyPr>
          <a:lstStyle>
            <a:lvl1pPr marL="0" indent="0">
              <a:buNone/>
              <a:defRPr sz="3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4"/>
          <p:cNvSpPr>
            <a:spLocks noGrp="1"/>
          </p:cNvSpPr>
          <p:nvPr>
            <p:ph type="body" sz="quarter" idx="3"/>
          </p:nvPr>
        </p:nvSpPr>
        <p:spPr>
          <a:xfrm>
            <a:off x="6193368" y="1535113"/>
            <a:ext cx="5389033" cy="639762"/>
          </a:xfrm>
        </p:spPr>
        <p:txBody>
          <a:bodyPr anchor="b">
            <a:normAutofit/>
          </a:bodyPr>
          <a:lstStyle>
            <a:lvl1pPr marL="0" indent="0">
              <a:buNone/>
              <a:defRPr sz="3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1" name="Rectangle 10"/>
          <p:cNvSpPr/>
          <p:nvPr userDrawn="1"/>
        </p:nvSpPr>
        <p:spPr>
          <a:xfrm>
            <a:off x="0" y="1085938"/>
            <a:ext cx="12192000" cy="45719"/>
          </a:xfrm>
          <a:prstGeom prst="rect">
            <a:avLst/>
          </a:prstGeom>
          <a:solidFill>
            <a:srgbClr val="0F4C9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Slide Number Placeholder 1"/>
          <p:cNvSpPr>
            <a:spLocks noGrp="1"/>
          </p:cNvSpPr>
          <p:nvPr>
            <p:ph type="sldNum" sz="quarter" idx="12"/>
          </p:nvPr>
        </p:nvSpPr>
        <p:spPr>
          <a:xfrm>
            <a:off x="9440562" y="4978"/>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71CEAF-EA8A-4558-885C-8787E130A2B4}" type="slidenum">
              <a:rPr lang="en-US" smtClean="0"/>
              <a:t>‹#›</a:t>
            </a:fld>
            <a:endParaRPr lang="en-US"/>
          </a:p>
        </p:txBody>
      </p:sp>
      <p:pic>
        <p:nvPicPr>
          <p:cNvPr id="2" name="Picture 1">
            <a:extLst>
              <a:ext uri="{FF2B5EF4-FFF2-40B4-BE49-F238E27FC236}">
                <a16:creationId xmlns:a16="http://schemas.microsoft.com/office/drawing/2014/main" id="{7D56C0C4-D094-5E40-0FC5-205AC0BB36A2}"/>
              </a:ext>
            </a:extLst>
          </p:cNvPr>
          <p:cNvPicPr>
            <a:picLocks noChangeAspect="1"/>
          </p:cNvPicPr>
          <p:nvPr userDrawn="1"/>
        </p:nvPicPr>
        <p:blipFill>
          <a:blip r:embed="rId2" cstate="email">
            <a:extLst>
              <a:ext uri="{28A0092B-C50C-407E-A947-70E740481C1C}">
                <a14:useLocalDpi xmlns:a14="http://schemas.microsoft.com/office/drawing/2010/main" val="0"/>
              </a:ext>
            </a:extLst>
          </a:blip>
          <a:srcRect/>
          <a:stretch/>
        </p:blipFill>
        <p:spPr>
          <a:xfrm>
            <a:off x="10686474" y="6090856"/>
            <a:ext cx="1062182" cy="606474"/>
          </a:xfrm>
          <a:prstGeom prst="rect">
            <a:avLst/>
          </a:prstGeom>
        </p:spPr>
      </p:pic>
    </p:spTree>
    <p:extLst>
      <p:ext uri="{BB962C8B-B14F-4D97-AF65-F5344CB8AC3E}">
        <p14:creationId xmlns:p14="http://schemas.microsoft.com/office/powerpoint/2010/main" val="24371271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609600" y="160669"/>
            <a:ext cx="10972800" cy="933399"/>
          </a:xfrm>
          <a:prstGeom prst="rect">
            <a:avLst/>
          </a:prstGeom>
        </p:spPr>
        <p:txBody>
          <a:bodyPr/>
          <a:lstStyle>
            <a:lvl1pPr>
              <a:defRPr b="1" baseline="0">
                <a:solidFill>
                  <a:srgbClr val="0F4C92"/>
                </a:solidFill>
                <a:latin typeface="+mj-lt"/>
              </a:defRPr>
            </a:lvl1pPr>
          </a:lstStyle>
          <a:p>
            <a:r>
              <a:rPr lang="en-US"/>
              <a:t>CLICK HERE TO EDIT MASTER TITLE SLIDE</a:t>
            </a:r>
          </a:p>
        </p:txBody>
      </p:sp>
      <p:sp>
        <p:nvSpPr>
          <p:cNvPr id="7" name="Rectangle 6"/>
          <p:cNvSpPr/>
          <p:nvPr userDrawn="1"/>
        </p:nvSpPr>
        <p:spPr>
          <a:xfrm>
            <a:off x="0" y="1085938"/>
            <a:ext cx="12192000" cy="45719"/>
          </a:xfrm>
          <a:prstGeom prst="rect">
            <a:avLst/>
          </a:prstGeom>
          <a:solidFill>
            <a:srgbClr val="0F4C9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Slide Number Placeholder 1"/>
          <p:cNvSpPr>
            <a:spLocks noGrp="1"/>
          </p:cNvSpPr>
          <p:nvPr>
            <p:ph type="sldNum" sz="quarter" idx="4"/>
          </p:nvPr>
        </p:nvSpPr>
        <p:spPr>
          <a:xfrm>
            <a:off x="9440562" y="4978"/>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71CEAF-EA8A-4558-885C-8787E130A2B4}" type="slidenum">
              <a:rPr lang="en-US" smtClean="0"/>
              <a:t>‹#›</a:t>
            </a:fld>
            <a:endParaRPr lang="en-US"/>
          </a:p>
        </p:txBody>
      </p:sp>
      <p:pic>
        <p:nvPicPr>
          <p:cNvPr id="2" name="Picture 1">
            <a:extLst>
              <a:ext uri="{FF2B5EF4-FFF2-40B4-BE49-F238E27FC236}">
                <a16:creationId xmlns:a16="http://schemas.microsoft.com/office/drawing/2014/main" id="{E8AC3F91-E179-8429-E2A5-85F012D8C5F0}"/>
              </a:ext>
            </a:extLst>
          </p:cNvPr>
          <p:cNvPicPr>
            <a:picLocks noChangeAspect="1"/>
          </p:cNvPicPr>
          <p:nvPr userDrawn="1"/>
        </p:nvPicPr>
        <p:blipFill>
          <a:blip r:embed="rId2" cstate="email">
            <a:extLst>
              <a:ext uri="{28A0092B-C50C-407E-A947-70E740481C1C}">
                <a14:useLocalDpi xmlns:a14="http://schemas.microsoft.com/office/drawing/2010/main" val="0"/>
              </a:ext>
            </a:extLst>
          </a:blip>
          <a:srcRect/>
          <a:stretch/>
        </p:blipFill>
        <p:spPr>
          <a:xfrm>
            <a:off x="10686474" y="6090856"/>
            <a:ext cx="1062182" cy="606474"/>
          </a:xfrm>
          <a:prstGeom prst="rect">
            <a:avLst/>
          </a:prstGeom>
        </p:spPr>
      </p:pic>
    </p:spTree>
    <p:extLst>
      <p:ext uri="{BB962C8B-B14F-4D97-AF65-F5344CB8AC3E}">
        <p14:creationId xmlns:p14="http://schemas.microsoft.com/office/powerpoint/2010/main" val="31772715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8" name="Rectangle 7"/>
          <p:cNvSpPr/>
          <p:nvPr/>
        </p:nvSpPr>
        <p:spPr>
          <a:xfrm>
            <a:off x="-77821" y="2645931"/>
            <a:ext cx="12373583" cy="1248391"/>
          </a:xfrm>
          <a:prstGeom prst="rect">
            <a:avLst/>
          </a:prstGeom>
          <a:solidFill>
            <a:srgbClr val="0F4C9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itle 1"/>
          <p:cNvSpPr>
            <a:spLocks noGrp="1"/>
          </p:cNvSpPr>
          <p:nvPr>
            <p:ph type="title" hasCustomPrompt="1"/>
          </p:nvPr>
        </p:nvSpPr>
        <p:spPr>
          <a:xfrm>
            <a:off x="609600" y="2948407"/>
            <a:ext cx="10972800" cy="669347"/>
          </a:xfrm>
          <a:prstGeom prst="rect">
            <a:avLst/>
          </a:prstGeom>
        </p:spPr>
        <p:txBody>
          <a:bodyPr/>
          <a:lstStyle>
            <a:lvl1pPr>
              <a:defRPr b="1" baseline="0">
                <a:solidFill>
                  <a:schemeClr val="bg1"/>
                </a:solidFill>
                <a:latin typeface="+mj-lt"/>
              </a:defRPr>
            </a:lvl1pPr>
          </a:lstStyle>
          <a:p>
            <a:r>
              <a:rPr lang="en-US"/>
              <a:t>CLICK HERE TO EDIT MASTER TITLE SLIDE</a:t>
            </a:r>
          </a:p>
        </p:txBody>
      </p:sp>
      <p:pic>
        <p:nvPicPr>
          <p:cNvPr id="2" name="Picture 1">
            <a:extLst>
              <a:ext uri="{FF2B5EF4-FFF2-40B4-BE49-F238E27FC236}">
                <a16:creationId xmlns:a16="http://schemas.microsoft.com/office/drawing/2014/main" id="{B7E3D4B2-6B24-9E23-1D5A-FA0B1D117CDA}"/>
              </a:ext>
            </a:extLst>
          </p:cNvPr>
          <p:cNvPicPr>
            <a:picLocks noChangeAspect="1"/>
          </p:cNvPicPr>
          <p:nvPr userDrawn="1"/>
        </p:nvPicPr>
        <p:blipFill>
          <a:blip r:embed="rId2" cstate="email">
            <a:extLst>
              <a:ext uri="{28A0092B-C50C-407E-A947-70E740481C1C}">
                <a14:useLocalDpi xmlns:a14="http://schemas.microsoft.com/office/drawing/2010/main" val="0"/>
              </a:ext>
            </a:extLst>
          </a:blip>
          <a:srcRect/>
          <a:stretch/>
        </p:blipFill>
        <p:spPr>
          <a:xfrm>
            <a:off x="10686474" y="6090856"/>
            <a:ext cx="1062182" cy="606474"/>
          </a:xfrm>
          <a:prstGeom prst="rect">
            <a:avLst/>
          </a:prstGeom>
        </p:spPr>
      </p:pic>
    </p:spTree>
    <p:extLst>
      <p:ext uri="{BB962C8B-B14F-4D97-AF65-F5344CB8AC3E}">
        <p14:creationId xmlns:p14="http://schemas.microsoft.com/office/powerpoint/2010/main" val="36078501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6" name="TextBox 5"/>
          <p:cNvSpPr txBox="1"/>
          <p:nvPr/>
        </p:nvSpPr>
        <p:spPr>
          <a:xfrm>
            <a:off x="0" y="2644170"/>
            <a:ext cx="12192000" cy="1569660"/>
          </a:xfrm>
          <a:prstGeom prst="rect">
            <a:avLst/>
          </a:prstGeom>
          <a:noFill/>
        </p:spPr>
        <p:txBody>
          <a:bodyPr wrap="square" rtlCol="0">
            <a:spAutoFit/>
          </a:bodyPr>
          <a:lstStyle/>
          <a:p>
            <a:pPr algn="ctr"/>
            <a:r>
              <a:rPr lang="en-US" sz="9600" b="1">
                <a:solidFill>
                  <a:schemeClr val="accent1"/>
                </a:solidFill>
                <a:latin typeface="+mj-lt"/>
              </a:rPr>
              <a:t>THANK</a:t>
            </a:r>
            <a:r>
              <a:rPr lang="en-US" sz="9600" b="1" baseline="0">
                <a:solidFill>
                  <a:schemeClr val="accent1"/>
                </a:solidFill>
                <a:latin typeface="+mj-lt"/>
              </a:rPr>
              <a:t> YOU</a:t>
            </a:r>
            <a:endParaRPr lang="en-US" sz="9600" b="1">
              <a:solidFill>
                <a:schemeClr val="accent1"/>
              </a:solidFill>
              <a:latin typeface="+mj-lt"/>
            </a:endParaRPr>
          </a:p>
        </p:txBody>
      </p:sp>
      <p:pic>
        <p:nvPicPr>
          <p:cNvPr id="7" name="Picture 6"/>
          <p:cNvPicPr>
            <a:picLocks noChangeAspect="1"/>
          </p:cNvPicPr>
          <p:nvPr/>
        </p:nvPicPr>
        <p:blipFill>
          <a:blip r:embed="rId2"/>
          <a:stretch>
            <a:fillRect/>
          </a:stretch>
        </p:blipFill>
        <p:spPr>
          <a:xfrm>
            <a:off x="-9728" y="2994660"/>
            <a:ext cx="457200" cy="868680"/>
          </a:xfrm>
          <a:prstGeom prst="rect">
            <a:avLst/>
          </a:prstGeom>
          <a:effectLst/>
        </p:spPr>
      </p:pic>
      <p:sp>
        <p:nvSpPr>
          <p:cNvPr id="9" name="TextBox 8"/>
          <p:cNvSpPr txBox="1"/>
          <p:nvPr userDrawn="1"/>
        </p:nvSpPr>
        <p:spPr>
          <a:xfrm>
            <a:off x="0" y="2644170"/>
            <a:ext cx="12192000" cy="1569660"/>
          </a:xfrm>
          <a:prstGeom prst="rect">
            <a:avLst/>
          </a:prstGeom>
          <a:noFill/>
        </p:spPr>
        <p:txBody>
          <a:bodyPr wrap="square" rtlCol="0">
            <a:spAutoFit/>
          </a:bodyPr>
          <a:lstStyle/>
          <a:p>
            <a:pPr algn="ctr"/>
            <a:r>
              <a:rPr lang="en-US" sz="9600" b="1">
                <a:solidFill>
                  <a:schemeClr val="accent1"/>
                </a:solidFill>
                <a:latin typeface="+mj-lt"/>
              </a:rPr>
              <a:t>THANK</a:t>
            </a:r>
            <a:r>
              <a:rPr lang="en-US" sz="9600" b="1" baseline="0">
                <a:solidFill>
                  <a:schemeClr val="accent1"/>
                </a:solidFill>
                <a:latin typeface="+mj-lt"/>
              </a:rPr>
              <a:t> YOU</a:t>
            </a:r>
            <a:endParaRPr lang="en-US" sz="9600" b="1">
              <a:solidFill>
                <a:schemeClr val="accent1"/>
              </a:solidFill>
              <a:latin typeface="+mj-lt"/>
            </a:endParaRPr>
          </a:p>
        </p:txBody>
      </p:sp>
      <p:pic>
        <p:nvPicPr>
          <p:cNvPr id="10" name="Picture 9"/>
          <p:cNvPicPr>
            <a:picLocks noChangeAspect="1"/>
          </p:cNvPicPr>
          <p:nvPr userDrawn="1"/>
        </p:nvPicPr>
        <p:blipFill>
          <a:blip r:embed="rId2"/>
          <a:stretch>
            <a:fillRect/>
          </a:stretch>
        </p:blipFill>
        <p:spPr>
          <a:xfrm>
            <a:off x="-9728" y="2994660"/>
            <a:ext cx="457200" cy="868680"/>
          </a:xfrm>
          <a:prstGeom prst="rect">
            <a:avLst/>
          </a:prstGeom>
          <a:effectLst/>
        </p:spPr>
      </p:pic>
      <p:pic>
        <p:nvPicPr>
          <p:cNvPr id="2" name="Picture 1">
            <a:extLst>
              <a:ext uri="{FF2B5EF4-FFF2-40B4-BE49-F238E27FC236}">
                <a16:creationId xmlns:a16="http://schemas.microsoft.com/office/drawing/2014/main" id="{8B9345EA-724B-69B4-FBED-86B326F837E2}"/>
              </a:ext>
            </a:extLst>
          </p:cNvPr>
          <p:cNvPicPr>
            <a:picLocks noChangeAspect="1"/>
          </p:cNvPicPr>
          <p:nvPr userDrawn="1"/>
        </p:nvPicPr>
        <p:blipFill>
          <a:blip r:embed="rId3" cstate="email">
            <a:extLst>
              <a:ext uri="{28A0092B-C50C-407E-A947-70E740481C1C}">
                <a14:useLocalDpi xmlns:a14="http://schemas.microsoft.com/office/drawing/2010/main" val="0"/>
              </a:ext>
            </a:extLst>
          </a:blip>
          <a:srcRect/>
          <a:stretch/>
        </p:blipFill>
        <p:spPr>
          <a:xfrm>
            <a:off x="10686474" y="6090856"/>
            <a:ext cx="1062182" cy="606474"/>
          </a:xfrm>
          <a:prstGeom prst="rect">
            <a:avLst/>
          </a:prstGeom>
        </p:spPr>
      </p:pic>
    </p:spTree>
    <p:extLst>
      <p:ext uri="{BB962C8B-B14F-4D97-AF65-F5344CB8AC3E}">
        <p14:creationId xmlns:p14="http://schemas.microsoft.com/office/powerpoint/2010/main" val="2288214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6" name="Rectangle 5"/>
          <p:cNvSpPr/>
          <p:nvPr userDrawn="1"/>
        </p:nvSpPr>
        <p:spPr>
          <a:xfrm>
            <a:off x="0" y="0"/>
            <a:ext cx="12192000" cy="1019596"/>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09600" y="1361846"/>
            <a:ext cx="10972800" cy="4764318"/>
          </a:xfrm>
        </p:spPr>
        <p:txBody>
          <a:bodyPr/>
          <a:lstStyle>
            <a:lvl1pPr>
              <a:defRPr b="0">
                <a:solidFill>
                  <a:srgbClr val="686767"/>
                </a:solidFill>
              </a:defRPr>
            </a:lvl1pPr>
            <a:lvl2pPr>
              <a:defRPr>
                <a:solidFill>
                  <a:srgbClr val="686767"/>
                </a:solidFill>
              </a:defRPr>
            </a:lvl2pPr>
            <a:lvl3pPr>
              <a:defRPr>
                <a:solidFill>
                  <a:srgbClr val="686767"/>
                </a:solidFill>
              </a:defRPr>
            </a:lvl3pPr>
            <a:lvl4pPr>
              <a:defRPr>
                <a:solidFill>
                  <a:srgbClr val="686767"/>
                </a:solidFill>
              </a:defRPr>
            </a:lvl4pPr>
            <a:lvl5pPr>
              <a:defRPr>
                <a:solidFill>
                  <a:srgbClr val="686767"/>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itle 1"/>
          <p:cNvSpPr>
            <a:spLocks noGrp="1"/>
          </p:cNvSpPr>
          <p:nvPr>
            <p:ph type="title" hasCustomPrompt="1"/>
          </p:nvPr>
        </p:nvSpPr>
        <p:spPr>
          <a:xfrm>
            <a:off x="609600" y="160670"/>
            <a:ext cx="10175310" cy="734550"/>
          </a:xfrm>
          <a:prstGeom prst="rect">
            <a:avLst/>
          </a:prstGeom>
        </p:spPr>
        <p:txBody>
          <a:bodyPr/>
          <a:lstStyle>
            <a:lvl1pPr>
              <a:defRPr b="1" baseline="0">
                <a:solidFill>
                  <a:srgbClr val="0F4C92"/>
                </a:solidFill>
                <a:latin typeface="+mj-lt"/>
              </a:defRPr>
            </a:lvl1pPr>
          </a:lstStyle>
          <a:p>
            <a:r>
              <a:rPr lang="en-US"/>
              <a:t>CLICK HERE TO EDIT MASTER TITLE SLIDE</a:t>
            </a:r>
          </a:p>
        </p:txBody>
      </p:sp>
      <p:pic>
        <p:nvPicPr>
          <p:cNvPr id="12" name="Picture 11"/>
          <p:cNvPicPr>
            <a:picLocks noChangeAspect="1"/>
          </p:cNvPicPr>
          <p:nvPr userDrawn="1"/>
        </p:nvPicPr>
        <p:blipFill>
          <a:blip r:embed="rId2" cstate="email">
            <a:extLst>
              <a:ext uri="{28A0092B-C50C-407E-A947-70E740481C1C}">
                <a14:useLocalDpi xmlns:a14="http://schemas.microsoft.com/office/drawing/2010/main" val="0"/>
              </a:ext>
            </a:extLst>
          </a:blip>
          <a:srcRect/>
          <a:stretch/>
        </p:blipFill>
        <p:spPr>
          <a:xfrm>
            <a:off x="10686474" y="6090856"/>
            <a:ext cx="1062182" cy="606474"/>
          </a:xfrm>
          <a:prstGeom prst="rect">
            <a:avLst/>
          </a:prstGeom>
        </p:spPr>
      </p:pic>
      <p:cxnSp>
        <p:nvCxnSpPr>
          <p:cNvPr id="9" name="Straight Connector 8"/>
          <p:cNvCxnSpPr/>
          <p:nvPr userDrawn="1"/>
        </p:nvCxnSpPr>
        <p:spPr>
          <a:xfrm>
            <a:off x="0" y="1019596"/>
            <a:ext cx="12192000"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1" name="Slide Number Placeholder 1"/>
          <p:cNvSpPr>
            <a:spLocks noGrp="1"/>
          </p:cNvSpPr>
          <p:nvPr>
            <p:ph type="sldNum" sz="quarter" idx="4"/>
          </p:nvPr>
        </p:nvSpPr>
        <p:spPr>
          <a:xfrm>
            <a:off x="9440562" y="4978"/>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71CEAF-EA8A-4558-885C-8787E130A2B4}" type="slidenum">
              <a:rPr lang="en-US" smtClean="0"/>
              <a:t>‹#›</a:t>
            </a:fld>
            <a:endParaRPr lang="en-US"/>
          </a:p>
        </p:txBody>
      </p:sp>
    </p:spTree>
    <p:extLst>
      <p:ext uri="{BB962C8B-B14F-4D97-AF65-F5344CB8AC3E}">
        <p14:creationId xmlns:p14="http://schemas.microsoft.com/office/powerpoint/2010/main" val="1366062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Numbered 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361846"/>
            <a:ext cx="10972800" cy="4764318"/>
          </a:xfrm>
        </p:spPr>
        <p:txBody>
          <a:bodyPr/>
          <a:lstStyle>
            <a:lvl1pPr marL="514350" indent="-514350">
              <a:buFont typeface="+mj-lt"/>
              <a:buAutoNum type="arabicPeriod"/>
              <a:defRPr>
                <a:solidFill>
                  <a:srgbClr val="686767"/>
                </a:solidFill>
              </a:defRPr>
            </a:lvl1pPr>
            <a:lvl2pPr marL="971550" indent="-514350">
              <a:buFont typeface="+mj-lt"/>
              <a:buAutoNum type="arabicPeriod"/>
              <a:defRPr>
                <a:solidFill>
                  <a:srgbClr val="686767"/>
                </a:solidFill>
              </a:defRPr>
            </a:lvl2pPr>
            <a:lvl3pPr marL="1371600" indent="-457200">
              <a:buFont typeface="+mj-lt"/>
              <a:buAutoNum type="arabicPeriod"/>
              <a:defRPr>
                <a:solidFill>
                  <a:srgbClr val="686767"/>
                </a:solidFill>
              </a:defRPr>
            </a:lvl3pPr>
            <a:lvl4pPr marL="1828800" indent="-457200">
              <a:buFont typeface="+mj-lt"/>
              <a:buAutoNum type="arabicPeriod"/>
              <a:defRPr>
                <a:solidFill>
                  <a:srgbClr val="686767"/>
                </a:solidFill>
              </a:defRPr>
            </a:lvl4pPr>
            <a:lvl5pPr marL="2286000" indent="-457200">
              <a:buFont typeface="+mj-lt"/>
              <a:buAutoNum type="arabicPeriod"/>
              <a:defRPr>
                <a:solidFill>
                  <a:srgbClr val="686767"/>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1"/>
          <p:cNvSpPr>
            <a:spLocks noGrp="1"/>
          </p:cNvSpPr>
          <p:nvPr>
            <p:ph type="title" hasCustomPrompt="1"/>
          </p:nvPr>
        </p:nvSpPr>
        <p:spPr>
          <a:xfrm>
            <a:off x="609600" y="160670"/>
            <a:ext cx="10972800" cy="719972"/>
          </a:xfrm>
          <a:prstGeom prst="rect">
            <a:avLst/>
          </a:prstGeom>
        </p:spPr>
        <p:txBody>
          <a:bodyPr/>
          <a:lstStyle>
            <a:lvl1pPr>
              <a:defRPr b="1" baseline="0">
                <a:solidFill>
                  <a:srgbClr val="0F4C92"/>
                </a:solidFill>
                <a:latin typeface="+mj-lt"/>
              </a:defRPr>
            </a:lvl1pPr>
          </a:lstStyle>
          <a:p>
            <a:r>
              <a:rPr lang="en-US"/>
              <a:t>CLICK HERE TO EDIT MASTER TITLE SLIDE</a:t>
            </a:r>
          </a:p>
        </p:txBody>
      </p:sp>
      <p:cxnSp>
        <p:nvCxnSpPr>
          <p:cNvPr id="9" name="Straight Connector 8"/>
          <p:cNvCxnSpPr/>
          <p:nvPr userDrawn="1"/>
        </p:nvCxnSpPr>
        <p:spPr>
          <a:xfrm>
            <a:off x="0" y="1019596"/>
            <a:ext cx="12192000"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0" name="Slide Number Placeholder 1"/>
          <p:cNvSpPr>
            <a:spLocks noGrp="1"/>
          </p:cNvSpPr>
          <p:nvPr>
            <p:ph type="sldNum" sz="quarter" idx="4"/>
          </p:nvPr>
        </p:nvSpPr>
        <p:spPr>
          <a:xfrm>
            <a:off x="9440562" y="4978"/>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71CEAF-EA8A-4558-885C-8787E130A2B4}" type="slidenum">
              <a:rPr lang="en-US" smtClean="0"/>
              <a:t>‹#›</a:t>
            </a:fld>
            <a:endParaRPr lang="en-US"/>
          </a:p>
        </p:txBody>
      </p:sp>
      <p:pic>
        <p:nvPicPr>
          <p:cNvPr id="2" name="Picture 1">
            <a:extLst>
              <a:ext uri="{FF2B5EF4-FFF2-40B4-BE49-F238E27FC236}">
                <a16:creationId xmlns:a16="http://schemas.microsoft.com/office/drawing/2014/main" id="{F0267823-1AA3-E7F0-FB84-4FDCB1247109}"/>
              </a:ext>
            </a:extLst>
          </p:cNvPr>
          <p:cNvPicPr>
            <a:picLocks noChangeAspect="1"/>
          </p:cNvPicPr>
          <p:nvPr userDrawn="1"/>
        </p:nvPicPr>
        <p:blipFill>
          <a:blip r:embed="rId2" cstate="email">
            <a:extLst>
              <a:ext uri="{28A0092B-C50C-407E-A947-70E740481C1C}">
                <a14:useLocalDpi xmlns:a14="http://schemas.microsoft.com/office/drawing/2010/main" val="0"/>
              </a:ext>
            </a:extLst>
          </a:blip>
          <a:srcRect/>
          <a:stretch/>
        </p:blipFill>
        <p:spPr>
          <a:xfrm>
            <a:off x="10686474" y="6090856"/>
            <a:ext cx="1062182" cy="606474"/>
          </a:xfrm>
          <a:prstGeom prst="rect">
            <a:avLst/>
          </a:prstGeom>
        </p:spPr>
      </p:pic>
    </p:spTree>
    <p:extLst>
      <p:ext uri="{BB962C8B-B14F-4D97-AF65-F5344CB8AC3E}">
        <p14:creationId xmlns:p14="http://schemas.microsoft.com/office/powerpoint/2010/main" val="674781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Section Header">
    <p:spTree>
      <p:nvGrpSpPr>
        <p:cNvPr id="1" name=""/>
        <p:cNvGrpSpPr/>
        <p:nvPr/>
      </p:nvGrpSpPr>
      <p:grpSpPr>
        <a:xfrm>
          <a:off x="0" y="0"/>
          <a:ext cx="0" cy="0"/>
          <a:chOff x="0" y="0"/>
          <a:chExt cx="0" cy="0"/>
        </a:xfrm>
      </p:grpSpPr>
      <p:sp>
        <p:nvSpPr>
          <p:cNvPr id="9" name="Rectangle 8"/>
          <p:cNvSpPr/>
          <p:nvPr/>
        </p:nvSpPr>
        <p:spPr>
          <a:xfrm>
            <a:off x="1" y="-1"/>
            <a:ext cx="12192000" cy="2319339"/>
          </a:xfrm>
          <a:prstGeom prst="rect">
            <a:avLst/>
          </a:prstGeom>
          <a:solidFill>
            <a:srgbClr val="0F4C9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63084" y="3307674"/>
            <a:ext cx="10363200" cy="534752"/>
          </a:xfrm>
          <a:prstGeom prst="rect">
            <a:avLst/>
          </a:prstGeom>
        </p:spPr>
        <p:txBody>
          <a:bodyPr anchor="t"/>
          <a:lstStyle>
            <a:lvl1pPr algn="l">
              <a:defRPr sz="4000" b="1" cap="all">
                <a:solidFill>
                  <a:srgbClr val="0F4C92"/>
                </a:solidFill>
              </a:defRPr>
            </a:lvl1pPr>
          </a:lstStyle>
          <a:p>
            <a:r>
              <a:rPr lang="en-US"/>
              <a:t>Click to edit Master title style</a:t>
            </a:r>
          </a:p>
        </p:txBody>
      </p:sp>
      <p:sp>
        <p:nvSpPr>
          <p:cNvPr id="12" name="Text Placeholder 11"/>
          <p:cNvSpPr>
            <a:spLocks noGrp="1"/>
          </p:cNvSpPr>
          <p:nvPr>
            <p:ph type="body" sz="quarter" idx="12"/>
          </p:nvPr>
        </p:nvSpPr>
        <p:spPr>
          <a:xfrm>
            <a:off x="963084" y="3860493"/>
            <a:ext cx="10363200" cy="1079500"/>
          </a:xfrm>
        </p:spPr>
        <p:txBody>
          <a:bodyPr/>
          <a:lstStyle>
            <a:lvl1pPr marL="0" indent="0">
              <a:buFontTx/>
              <a:buNone/>
              <a:defRPr b="0">
                <a:solidFill>
                  <a:schemeClr val="accent2"/>
                </a:solidFill>
              </a:defRPr>
            </a:lvl1pPr>
          </a:lstStyle>
          <a:p>
            <a:pPr lvl="0"/>
            <a:r>
              <a:rPr lang="en-US"/>
              <a:t>Edit Master text styles</a:t>
            </a:r>
          </a:p>
        </p:txBody>
      </p:sp>
      <p:sp>
        <p:nvSpPr>
          <p:cNvPr id="18" name="Shape 75"/>
          <p:cNvSpPr/>
          <p:nvPr userDrawn="1"/>
        </p:nvSpPr>
        <p:spPr>
          <a:xfrm>
            <a:off x="963084" y="3889676"/>
            <a:ext cx="10363200" cy="21179"/>
          </a:xfrm>
          <a:prstGeom prst="line">
            <a:avLst/>
          </a:prstGeom>
          <a:ln w="12700">
            <a:solidFill>
              <a:srgbClr val="ACABA7"/>
            </a:solidFill>
            <a:miter lim="400000"/>
          </a:ln>
        </p:spPr>
        <p:txBody>
          <a:bodyPr lIns="0" tIns="0" rIns="0" bIns="0" anchor="ctr"/>
          <a:lstStyle/>
          <a:p>
            <a:pPr lvl="0" algn="ctr">
              <a:defRPr sz="2700" spc="0">
                <a:solidFill>
                  <a:srgbClr val="1E437C"/>
                </a:solidFill>
              </a:defRPr>
            </a:pPr>
            <a:endParaRPr/>
          </a:p>
        </p:txBody>
      </p:sp>
      <p:pic>
        <p:nvPicPr>
          <p:cNvPr id="3" name="Picture 2">
            <a:extLst>
              <a:ext uri="{FF2B5EF4-FFF2-40B4-BE49-F238E27FC236}">
                <a16:creationId xmlns:a16="http://schemas.microsoft.com/office/drawing/2014/main" id="{EC84BBFD-6464-EF04-39CA-C1FDC356BA7D}"/>
              </a:ext>
            </a:extLst>
          </p:cNvPr>
          <p:cNvPicPr>
            <a:picLocks noChangeAspect="1"/>
          </p:cNvPicPr>
          <p:nvPr userDrawn="1"/>
        </p:nvPicPr>
        <p:blipFill>
          <a:blip r:embed="rId2" cstate="email">
            <a:extLst>
              <a:ext uri="{28A0092B-C50C-407E-A947-70E740481C1C}">
                <a14:useLocalDpi xmlns:a14="http://schemas.microsoft.com/office/drawing/2010/main" val="0"/>
              </a:ext>
            </a:extLst>
          </a:blip>
          <a:srcRect/>
          <a:stretch/>
        </p:blipFill>
        <p:spPr>
          <a:xfrm>
            <a:off x="10686474" y="6090856"/>
            <a:ext cx="1062182" cy="606474"/>
          </a:xfrm>
          <a:prstGeom prst="rect">
            <a:avLst/>
          </a:prstGeom>
        </p:spPr>
      </p:pic>
    </p:spTree>
    <p:extLst>
      <p:ext uri="{BB962C8B-B14F-4D97-AF65-F5344CB8AC3E}">
        <p14:creationId xmlns:p14="http://schemas.microsoft.com/office/powerpoint/2010/main" val="2745228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600201"/>
            <a:ext cx="5384800" cy="4525963"/>
          </a:xfrm>
        </p:spPr>
        <p:txBody>
          <a:bodyPr/>
          <a:lstStyle>
            <a:lvl1pPr>
              <a:buClr>
                <a:schemeClr val="accent1"/>
              </a:buClr>
              <a:defRPr sz="2800">
                <a:solidFill>
                  <a:srgbClr val="686767"/>
                </a:solidFill>
              </a:defRPr>
            </a:lvl1pPr>
            <a:lvl2pPr>
              <a:buClr>
                <a:schemeClr val="accent1"/>
              </a:buClr>
              <a:defRPr sz="2400">
                <a:solidFill>
                  <a:srgbClr val="686767"/>
                </a:solidFill>
              </a:defRPr>
            </a:lvl2pPr>
            <a:lvl3pPr>
              <a:buClr>
                <a:schemeClr val="accent1"/>
              </a:buClr>
              <a:defRPr sz="2000">
                <a:solidFill>
                  <a:srgbClr val="686767"/>
                </a:solidFill>
              </a:defRPr>
            </a:lvl3pPr>
            <a:lvl4pPr>
              <a:buClr>
                <a:schemeClr val="accent1"/>
              </a:buClr>
              <a:defRPr sz="1800">
                <a:solidFill>
                  <a:srgbClr val="686767"/>
                </a:solidFill>
              </a:defRPr>
            </a:lvl4pPr>
            <a:lvl5pPr>
              <a:buClr>
                <a:schemeClr val="accent1"/>
              </a:buClr>
              <a:defRPr sz="1800">
                <a:solidFill>
                  <a:srgbClr val="686767"/>
                </a:solidFill>
              </a:defRPr>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buClr>
                <a:schemeClr val="accent1"/>
              </a:buClr>
              <a:defRPr sz="2800">
                <a:solidFill>
                  <a:srgbClr val="686767"/>
                </a:solidFill>
              </a:defRPr>
            </a:lvl1pPr>
            <a:lvl2pPr>
              <a:buClr>
                <a:schemeClr val="accent1"/>
              </a:buClr>
              <a:defRPr sz="2400">
                <a:solidFill>
                  <a:srgbClr val="686767"/>
                </a:solidFill>
              </a:defRPr>
            </a:lvl2pPr>
            <a:lvl3pPr>
              <a:buClr>
                <a:schemeClr val="accent1"/>
              </a:buClr>
              <a:defRPr sz="2000">
                <a:solidFill>
                  <a:srgbClr val="686767"/>
                </a:solidFill>
              </a:defRPr>
            </a:lvl3pPr>
            <a:lvl4pPr>
              <a:buClr>
                <a:schemeClr val="accent1"/>
              </a:buClr>
              <a:defRPr sz="1800">
                <a:solidFill>
                  <a:srgbClr val="686767"/>
                </a:solidFill>
              </a:defRPr>
            </a:lvl4pPr>
            <a:lvl5pPr>
              <a:buClr>
                <a:schemeClr val="accent1"/>
              </a:buClr>
              <a:defRPr sz="1800">
                <a:solidFill>
                  <a:srgbClr val="686767"/>
                </a:solidFill>
              </a:defRPr>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itle 1"/>
          <p:cNvSpPr>
            <a:spLocks noGrp="1"/>
          </p:cNvSpPr>
          <p:nvPr>
            <p:ph type="title" hasCustomPrompt="1"/>
          </p:nvPr>
        </p:nvSpPr>
        <p:spPr>
          <a:xfrm>
            <a:off x="609600" y="160669"/>
            <a:ext cx="10363200" cy="933399"/>
          </a:xfrm>
          <a:prstGeom prst="rect">
            <a:avLst/>
          </a:prstGeom>
        </p:spPr>
        <p:txBody>
          <a:bodyPr/>
          <a:lstStyle>
            <a:lvl1pPr>
              <a:defRPr b="1" baseline="0">
                <a:solidFill>
                  <a:srgbClr val="0F4C92"/>
                </a:solidFill>
                <a:latin typeface="+mj-lt"/>
              </a:defRPr>
            </a:lvl1pPr>
          </a:lstStyle>
          <a:p>
            <a:r>
              <a:rPr lang="en-US"/>
              <a:t>CLICK HERE TO EDIT MASTER TITLE SLIDE</a:t>
            </a:r>
          </a:p>
        </p:txBody>
      </p:sp>
      <p:sp>
        <p:nvSpPr>
          <p:cNvPr id="11" name="Rectangle 10"/>
          <p:cNvSpPr/>
          <p:nvPr userDrawn="1"/>
        </p:nvSpPr>
        <p:spPr>
          <a:xfrm>
            <a:off x="0" y="1085938"/>
            <a:ext cx="12192000" cy="45719"/>
          </a:xfrm>
          <a:prstGeom prst="rect">
            <a:avLst/>
          </a:prstGeom>
          <a:solidFill>
            <a:srgbClr val="0F4C9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Slide Number Placeholder 1"/>
          <p:cNvSpPr>
            <a:spLocks noGrp="1"/>
          </p:cNvSpPr>
          <p:nvPr>
            <p:ph type="sldNum" sz="quarter" idx="4"/>
          </p:nvPr>
        </p:nvSpPr>
        <p:spPr>
          <a:xfrm>
            <a:off x="9440562" y="4978"/>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71CEAF-EA8A-4558-885C-8787E130A2B4}" type="slidenum">
              <a:rPr lang="en-US" smtClean="0"/>
              <a:t>‹#›</a:t>
            </a:fld>
            <a:endParaRPr lang="en-US"/>
          </a:p>
        </p:txBody>
      </p:sp>
      <p:pic>
        <p:nvPicPr>
          <p:cNvPr id="2" name="Picture 1">
            <a:extLst>
              <a:ext uri="{FF2B5EF4-FFF2-40B4-BE49-F238E27FC236}">
                <a16:creationId xmlns:a16="http://schemas.microsoft.com/office/drawing/2014/main" id="{1D377C89-228E-C42E-61F9-93646E3F17CF}"/>
              </a:ext>
            </a:extLst>
          </p:cNvPr>
          <p:cNvPicPr>
            <a:picLocks noChangeAspect="1"/>
          </p:cNvPicPr>
          <p:nvPr userDrawn="1"/>
        </p:nvPicPr>
        <p:blipFill>
          <a:blip r:embed="rId2" cstate="email">
            <a:extLst>
              <a:ext uri="{28A0092B-C50C-407E-A947-70E740481C1C}">
                <a14:useLocalDpi xmlns:a14="http://schemas.microsoft.com/office/drawing/2010/main" val="0"/>
              </a:ext>
            </a:extLst>
          </a:blip>
          <a:srcRect/>
          <a:stretch/>
        </p:blipFill>
        <p:spPr>
          <a:xfrm>
            <a:off x="10686474" y="6090856"/>
            <a:ext cx="1062182" cy="606474"/>
          </a:xfrm>
          <a:prstGeom prst="rect">
            <a:avLst/>
          </a:prstGeom>
        </p:spPr>
      </p:pic>
    </p:spTree>
    <p:extLst>
      <p:ext uri="{BB962C8B-B14F-4D97-AF65-F5344CB8AC3E}">
        <p14:creationId xmlns:p14="http://schemas.microsoft.com/office/powerpoint/2010/main" val="10983998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Numbered 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600201"/>
            <a:ext cx="5384800" cy="4525963"/>
          </a:xfrm>
        </p:spPr>
        <p:txBody>
          <a:bodyPr/>
          <a:lstStyle>
            <a:lvl1pPr marL="514350" indent="-514350">
              <a:buClr>
                <a:schemeClr val="accent1"/>
              </a:buClr>
              <a:buFont typeface="+mj-lt"/>
              <a:buAutoNum type="arabicPeriod"/>
              <a:defRPr sz="2800">
                <a:solidFill>
                  <a:srgbClr val="686767"/>
                </a:solidFill>
              </a:defRPr>
            </a:lvl1pPr>
            <a:lvl2pPr marL="914400" indent="-457200">
              <a:buClr>
                <a:schemeClr val="accent1"/>
              </a:buClr>
              <a:buFont typeface="+mj-lt"/>
              <a:buAutoNum type="arabicPeriod"/>
              <a:defRPr sz="2400">
                <a:solidFill>
                  <a:srgbClr val="686767"/>
                </a:solidFill>
              </a:defRPr>
            </a:lvl2pPr>
            <a:lvl3pPr marL="1371600" indent="-457200">
              <a:buClr>
                <a:schemeClr val="accent1"/>
              </a:buClr>
              <a:buFont typeface="+mj-lt"/>
              <a:buAutoNum type="arabicPeriod"/>
              <a:defRPr sz="2000">
                <a:solidFill>
                  <a:srgbClr val="686767"/>
                </a:solidFill>
              </a:defRPr>
            </a:lvl3pPr>
            <a:lvl4pPr marL="1714500" indent="-342900">
              <a:buClr>
                <a:schemeClr val="accent1"/>
              </a:buClr>
              <a:buFont typeface="+mj-lt"/>
              <a:buAutoNum type="arabicPeriod"/>
              <a:defRPr sz="1800">
                <a:solidFill>
                  <a:srgbClr val="686767"/>
                </a:solidFill>
              </a:defRPr>
            </a:lvl4pPr>
            <a:lvl5pPr marL="2171700" indent="-342900">
              <a:buClr>
                <a:schemeClr val="accent1"/>
              </a:buClr>
              <a:buFont typeface="+mj-lt"/>
              <a:buAutoNum type="arabicPeriod"/>
              <a:defRPr sz="1800">
                <a:solidFill>
                  <a:srgbClr val="686767"/>
                </a:solidFill>
              </a:defRPr>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marL="514350" indent="-514350">
              <a:buClr>
                <a:schemeClr val="accent1"/>
              </a:buClr>
              <a:buFont typeface="+mj-lt"/>
              <a:buAutoNum type="arabicPeriod"/>
              <a:defRPr sz="2800">
                <a:solidFill>
                  <a:srgbClr val="686767"/>
                </a:solidFill>
              </a:defRPr>
            </a:lvl1pPr>
            <a:lvl2pPr marL="914400" indent="-457200">
              <a:buClr>
                <a:schemeClr val="accent1"/>
              </a:buClr>
              <a:buFont typeface="+mj-lt"/>
              <a:buAutoNum type="arabicPeriod"/>
              <a:defRPr sz="2400">
                <a:solidFill>
                  <a:srgbClr val="686767"/>
                </a:solidFill>
              </a:defRPr>
            </a:lvl2pPr>
            <a:lvl3pPr marL="1371600" indent="-457200">
              <a:buClr>
                <a:schemeClr val="accent1"/>
              </a:buClr>
              <a:buFont typeface="+mj-lt"/>
              <a:buAutoNum type="arabicPeriod"/>
              <a:defRPr sz="2000">
                <a:solidFill>
                  <a:srgbClr val="686767"/>
                </a:solidFill>
              </a:defRPr>
            </a:lvl3pPr>
            <a:lvl4pPr marL="1714500" indent="-342900">
              <a:buClr>
                <a:schemeClr val="accent1"/>
              </a:buClr>
              <a:buFont typeface="+mj-lt"/>
              <a:buAutoNum type="arabicPeriod"/>
              <a:defRPr sz="1800">
                <a:solidFill>
                  <a:srgbClr val="686767"/>
                </a:solidFill>
              </a:defRPr>
            </a:lvl4pPr>
            <a:lvl5pPr marL="2171700" indent="-342900">
              <a:buClr>
                <a:schemeClr val="accent1"/>
              </a:buClr>
              <a:buFont typeface="+mj-lt"/>
              <a:buAutoNum type="arabicPeriod"/>
              <a:defRPr sz="1800">
                <a:solidFill>
                  <a:srgbClr val="686767"/>
                </a:solidFill>
              </a:defRPr>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itle 1"/>
          <p:cNvSpPr>
            <a:spLocks noGrp="1"/>
          </p:cNvSpPr>
          <p:nvPr>
            <p:ph type="title" hasCustomPrompt="1"/>
          </p:nvPr>
        </p:nvSpPr>
        <p:spPr>
          <a:xfrm>
            <a:off x="609600" y="160669"/>
            <a:ext cx="10392383" cy="933399"/>
          </a:xfrm>
          <a:prstGeom prst="rect">
            <a:avLst/>
          </a:prstGeom>
        </p:spPr>
        <p:txBody>
          <a:bodyPr/>
          <a:lstStyle>
            <a:lvl1pPr>
              <a:defRPr b="1" baseline="0">
                <a:solidFill>
                  <a:srgbClr val="0F4C92"/>
                </a:solidFill>
                <a:latin typeface="+mj-lt"/>
              </a:defRPr>
            </a:lvl1pPr>
          </a:lstStyle>
          <a:p>
            <a:r>
              <a:rPr lang="en-US"/>
              <a:t>CLICK HERE TO EDIT MASTER TITLE SLIDE</a:t>
            </a:r>
          </a:p>
        </p:txBody>
      </p:sp>
      <p:sp>
        <p:nvSpPr>
          <p:cNvPr id="11" name="Rectangle 10"/>
          <p:cNvSpPr/>
          <p:nvPr userDrawn="1"/>
        </p:nvSpPr>
        <p:spPr>
          <a:xfrm>
            <a:off x="0" y="1085938"/>
            <a:ext cx="12192000" cy="45719"/>
          </a:xfrm>
          <a:prstGeom prst="rect">
            <a:avLst/>
          </a:prstGeom>
          <a:solidFill>
            <a:srgbClr val="0F4C9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Slide Number Placeholder 1"/>
          <p:cNvSpPr>
            <a:spLocks noGrp="1"/>
          </p:cNvSpPr>
          <p:nvPr>
            <p:ph type="sldNum" sz="quarter" idx="4"/>
          </p:nvPr>
        </p:nvSpPr>
        <p:spPr>
          <a:xfrm>
            <a:off x="9440562" y="4978"/>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71CEAF-EA8A-4558-885C-8787E130A2B4}" type="slidenum">
              <a:rPr lang="en-US" smtClean="0"/>
              <a:t>‹#›</a:t>
            </a:fld>
            <a:endParaRPr lang="en-US"/>
          </a:p>
        </p:txBody>
      </p:sp>
      <p:pic>
        <p:nvPicPr>
          <p:cNvPr id="2" name="Picture 1">
            <a:extLst>
              <a:ext uri="{FF2B5EF4-FFF2-40B4-BE49-F238E27FC236}">
                <a16:creationId xmlns:a16="http://schemas.microsoft.com/office/drawing/2014/main" id="{05EDD5CE-49AF-5EC7-C7E9-A322A7133D15}"/>
              </a:ext>
            </a:extLst>
          </p:cNvPr>
          <p:cNvPicPr>
            <a:picLocks noChangeAspect="1"/>
          </p:cNvPicPr>
          <p:nvPr userDrawn="1"/>
        </p:nvPicPr>
        <p:blipFill>
          <a:blip r:embed="rId2" cstate="email">
            <a:extLst>
              <a:ext uri="{28A0092B-C50C-407E-A947-70E740481C1C}">
                <a14:useLocalDpi xmlns:a14="http://schemas.microsoft.com/office/drawing/2010/main" val="0"/>
              </a:ext>
            </a:extLst>
          </a:blip>
          <a:srcRect/>
          <a:stretch/>
        </p:blipFill>
        <p:spPr>
          <a:xfrm>
            <a:off x="10686474" y="6090856"/>
            <a:ext cx="1062182" cy="606474"/>
          </a:xfrm>
          <a:prstGeom prst="rect">
            <a:avLst/>
          </a:prstGeom>
        </p:spPr>
      </p:pic>
    </p:spTree>
    <p:extLst>
      <p:ext uri="{BB962C8B-B14F-4D97-AF65-F5344CB8AC3E}">
        <p14:creationId xmlns:p14="http://schemas.microsoft.com/office/powerpoint/2010/main" val="2939373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Listed &amp; Numbered Two Content">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6197600" y="1600201"/>
            <a:ext cx="5384800" cy="4525963"/>
          </a:xfrm>
        </p:spPr>
        <p:txBody>
          <a:bodyPr/>
          <a:lstStyle>
            <a:lvl1pPr marL="514350" indent="-514350">
              <a:buClr>
                <a:schemeClr val="accent1"/>
              </a:buClr>
              <a:buFont typeface="+mj-lt"/>
              <a:buAutoNum type="arabicPeriod"/>
              <a:defRPr sz="2800">
                <a:solidFill>
                  <a:schemeClr val="accent6"/>
                </a:solidFill>
              </a:defRPr>
            </a:lvl1pPr>
            <a:lvl2pPr marL="914400" indent="-457200">
              <a:buClr>
                <a:schemeClr val="accent1"/>
              </a:buClr>
              <a:buFont typeface="+mj-lt"/>
              <a:buAutoNum type="arabicPeriod"/>
              <a:defRPr sz="2400">
                <a:solidFill>
                  <a:schemeClr val="accent6"/>
                </a:solidFill>
              </a:defRPr>
            </a:lvl2pPr>
            <a:lvl3pPr marL="1371600" indent="-457200">
              <a:buClr>
                <a:schemeClr val="accent1"/>
              </a:buClr>
              <a:buFont typeface="+mj-lt"/>
              <a:buAutoNum type="arabicPeriod"/>
              <a:defRPr sz="2000">
                <a:solidFill>
                  <a:schemeClr val="accent6"/>
                </a:solidFill>
              </a:defRPr>
            </a:lvl3pPr>
            <a:lvl4pPr marL="1714500" indent="-342900">
              <a:buClr>
                <a:schemeClr val="accent1"/>
              </a:buClr>
              <a:buFont typeface="+mj-lt"/>
              <a:buAutoNum type="arabicPeriod"/>
              <a:defRPr sz="1800">
                <a:solidFill>
                  <a:schemeClr val="accent6"/>
                </a:solidFill>
              </a:defRPr>
            </a:lvl4pPr>
            <a:lvl5pPr marL="2171700" indent="-342900">
              <a:buClr>
                <a:schemeClr val="accent1"/>
              </a:buClr>
              <a:buFont typeface="+mj-lt"/>
              <a:buAutoNum type="arabicPeriod"/>
              <a:defRPr sz="1800">
                <a:solidFill>
                  <a:schemeClr val="accent6"/>
                </a:solidFill>
              </a:defRPr>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2"/>
          <p:cNvSpPr>
            <a:spLocks noGrp="1"/>
          </p:cNvSpPr>
          <p:nvPr>
            <p:ph sz="half" idx="1"/>
          </p:nvPr>
        </p:nvSpPr>
        <p:spPr>
          <a:xfrm>
            <a:off x="609600" y="1600201"/>
            <a:ext cx="5384800" cy="4525963"/>
          </a:xfrm>
        </p:spPr>
        <p:txBody>
          <a:bodyPr/>
          <a:lstStyle>
            <a:lvl1pPr>
              <a:buClr>
                <a:schemeClr val="accent1"/>
              </a:buClr>
              <a:defRPr sz="2800">
                <a:solidFill>
                  <a:schemeClr val="accent6"/>
                </a:solidFill>
              </a:defRPr>
            </a:lvl1pPr>
            <a:lvl2pPr>
              <a:buClr>
                <a:schemeClr val="accent1"/>
              </a:buClr>
              <a:defRPr sz="2400">
                <a:solidFill>
                  <a:schemeClr val="accent6"/>
                </a:solidFill>
              </a:defRPr>
            </a:lvl2pPr>
            <a:lvl3pPr>
              <a:buClr>
                <a:schemeClr val="accent1"/>
              </a:buClr>
              <a:defRPr sz="2000">
                <a:solidFill>
                  <a:schemeClr val="accent6"/>
                </a:solidFill>
              </a:defRPr>
            </a:lvl3pPr>
            <a:lvl4pPr>
              <a:buClr>
                <a:schemeClr val="accent1"/>
              </a:buClr>
              <a:defRPr sz="1800">
                <a:solidFill>
                  <a:schemeClr val="accent6"/>
                </a:solidFill>
              </a:defRPr>
            </a:lvl4pPr>
            <a:lvl5pPr>
              <a:buClr>
                <a:schemeClr val="accent1"/>
              </a:buClr>
              <a:defRPr sz="1800">
                <a:solidFill>
                  <a:schemeClr val="accent6"/>
                </a:solidFill>
              </a:defRPr>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itle 1"/>
          <p:cNvSpPr>
            <a:spLocks noGrp="1"/>
          </p:cNvSpPr>
          <p:nvPr>
            <p:ph type="title" hasCustomPrompt="1"/>
          </p:nvPr>
        </p:nvSpPr>
        <p:spPr>
          <a:xfrm>
            <a:off x="609600" y="160669"/>
            <a:ext cx="10392383" cy="933399"/>
          </a:xfrm>
          <a:prstGeom prst="rect">
            <a:avLst/>
          </a:prstGeom>
        </p:spPr>
        <p:txBody>
          <a:bodyPr/>
          <a:lstStyle>
            <a:lvl1pPr>
              <a:defRPr b="1" baseline="0">
                <a:solidFill>
                  <a:srgbClr val="0F4C92"/>
                </a:solidFill>
                <a:latin typeface="+mj-lt"/>
              </a:defRPr>
            </a:lvl1pPr>
          </a:lstStyle>
          <a:p>
            <a:r>
              <a:rPr lang="en-US"/>
              <a:t>CLICK HERE TO EDIT MASTER TITLE SLIDE</a:t>
            </a:r>
          </a:p>
        </p:txBody>
      </p:sp>
      <p:sp>
        <p:nvSpPr>
          <p:cNvPr id="11" name="Rectangle 10"/>
          <p:cNvSpPr/>
          <p:nvPr userDrawn="1"/>
        </p:nvSpPr>
        <p:spPr>
          <a:xfrm>
            <a:off x="0" y="1085938"/>
            <a:ext cx="12192000" cy="45719"/>
          </a:xfrm>
          <a:prstGeom prst="rect">
            <a:avLst/>
          </a:prstGeom>
          <a:solidFill>
            <a:srgbClr val="0F4C9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Slide Number Placeholder 1"/>
          <p:cNvSpPr>
            <a:spLocks noGrp="1"/>
          </p:cNvSpPr>
          <p:nvPr>
            <p:ph type="sldNum" sz="quarter" idx="4"/>
          </p:nvPr>
        </p:nvSpPr>
        <p:spPr>
          <a:xfrm>
            <a:off x="9440562" y="4978"/>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71CEAF-EA8A-4558-885C-8787E130A2B4}" type="slidenum">
              <a:rPr lang="en-US" smtClean="0"/>
              <a:t>‹#›</a:t>
            </a:fld>
            <a:endParaRPr lang="en-US"/>
          </a:p>
        </p:txBody>
      </p:sp>
      <p:pic>
        <p:nvPicPr>
          <p:cNvPr id="2" name="Picture 1">
            <a:extLst>
              <a:ext uri="{FF2B5EF4-FFF2-40B4-BE49-F238E27FC236}">
                <a16:creationId xmlns:a16="http://schemas.microsoft.com/office/drawing/2014/main" id="{ACE526CA-742D-539A-7A70-895D5887ED85}"/>
              </a:ext>
            </a:extLst>
          </p:cNvPr>
          <p:cNvPicPr>
            <a:picLocks noChangeAspect="1"/>
          </p:cNvPicPr>
          <p:nvPr userDrawn="1"/>
        </p:nvPicPr>
        <p:blipFill>
          <a:blip r:embed="rId2" cstate="email">
            <a:extLst>
              <a:ext uri="{28A0092B-C50C-407E-A947-70E740481C1C}">
                <a14:useLocalDpi xmlns:a14="http://schemas.microsoft.com/office/drawing/2010/main" val="0"/>
              </a:ext>
            </a:extLst>
          </a:blip>
          <a:srcRect/>
          <a:stretch/>
        </p:blipFill>
        <p:spPr>
          <a:xfrm>
            <a:off x="10686474" y="6090856"/>
            <a:ext cx="1062182" cy="606474"/>
          </a:xfrm>
          <a:prstGeom prst="rect">
            <a:avLst/>
          </a:prstGeom>
        </p:spPr>
      </p:pic>
    </p:spTree>
    <p:extLst>
      <p:ext uri="{BB962C8B-B14F-4D97-AF65-F5344CB8AC3E}">
        <p14:creationId xmlns:p14="http://schemas.microsoft.com/office/powerpoint/2010/main" val="16883208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Numbered &amp; Listed Two Content">
    <p:spTree>
      <p:nvGrpSpPr>
        <p:cNvPr id="1" name=""/>
        <p:cNvGrpSpPr/>
        <p:nvPr/>
      </p:nvGrpSpPr>
      <p:grpSpPr>
        <a:xfrm>
          <a:off x="0" y="0"/>
          <a:ext cx="0" cy="0"/>
          <a:chOff x="0" y="0"/>
          <a:chExt cx="0" cy="0"/>
        </a:xfrm>
      </p:grpSpPr>
      <p:sp>
        <p:nvSpPr>
          <p:cNvPr id="12" name="Content Placeholder 2"/>
          <p:cNvSpPr>
            <a:spLocks noGrp="1"/>
          </p:cNvSpPr>
          <p:nvPr>
            <p:ph sz="half" idx="1"/>
          </p:nvPr>
        </p:nvSpPr>
        <p:spPr>
          <a:xfrm>
            <a:off x="609600" y="1600201"/>
            <a:ext cx="5384800" cy="4525963"/>
          </a:xfrm>
        </p:spPr>
        <p:txBody>
          <a:bodyPr/>
          <a:lstStyle>
            <a:lvl1pPr marL="514350" indent="-514350">
              <a:buClr>
                <a:schemeClr val="accent1"/>
              </a:buClr>
              <a:buFont typeface="+mj-lt"/>
              <a:buAutoNum type="arabicPeriod"/>
              <a:defRPr sz="2800">
                <a:solidFill>
                  <a:srgbClr val="686767"/>
                </a:solidFill>
              </a:defRPr>
            </a:lvl1pPr>
            <a:lvl2pPr marL="914400" indent="-457200">
              <a:buClr>
                <a:schemeClr val="accent1"/>
              </a:buClr>
              <a:buFont typeface="+mj-lt"/>
              <a:buAutoNum type="arabicPeriod"/>
              <a:defRPr sz="2400">
                <a:solidFill>
                  <a:srgbClr val="686767"/>
                </a:solidFill>
              </a:defRPr>
            </a:lvl2pPr>
            <a:lvl3pPr marL="1371600" indent="-457200">
              <a:buClr>
                <a:schemeClr val="accent1"/>
              </a:buClr>
              <a:buFont typeface="+mj-lt"/>
              <a:buAutoNum type="arabicPeriod"/>
              <a:defRPr sz="2000">
                <a:solidFill>
                  <a:srgbClr val="686767"/>
                </a:solidFill>
              </a:defRPr>
            </a:lvl3pPr>
            <a:lvl4pPr marL="1714500" indent="-342900">
              <a:buClr>
                <a:schemeClr val="accent1"/>
              </a:buClr>
              <a:buFont typeface="+mj-lt"/>
              <a:buAutoNum type="arabicPeriod"/>
              <a:defRPr sz="1800">
                <a:solidFill>
                  <a:srgbClr val="686767"/>
                </a:solidFill>
              </a:defRPr>
            </a:lvl4pPr>
            <a:lvl5pPr marL="2171700" indent="-342900">
              <a:buClr>
                <a:schemeClr val="accent1"/>
              </a:buClr>
              <a:buFont typeface="+mj-lt"/>
              <a:buAutoNum type="arabicPeriod"/>
              <a:defRPr sz="1800">
                <a:solidFill>
                  <a:srgbClr val="686767"/>
                </a:solidFill>
              </a:defRPr>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2"/>
          <p:cNvSpPr>
            <a:spLocks noGrp="1"/>
          </p:cNvSpPr>
          <p:nvPr>
            <p:ph sz="half" idx="12"/>
          </p:nvPr>
        </p:nvSpPr>
        <p:spPr>
          <a:xfrm>
            <a:off x="6197600" y="1600200"/>
            <a:ext cx="5384800" cy="4525963"/>
          </a:xfrm>
        </p:spPr>
        <p:txBody>
          <a:bodyPr/>
          <a:lstStyle>
            <a:lvl1pPr>
              <a:buClr>
                <a:schemeClr val="accent1"/>
              </a:buClr>
              <a:defRPr sz="2800">
                <a:solidFill>
                  <a:srgbClr val="686767"/>
                </a:solidFill>
              </a:defRPr>
            </a:lvl1pPr>
            <a:lvl2pPr>
              <a:buClr>
                <a:schemeClr val="accent1"/>
              </a:buClr>
              <a:defRPr sz="2400">
                <a:solidFill>
                  <a:srgbClr val="686767"/>
                </a:solidFill>
              </a:defRPr>
            </a:lvl2pPr>
            <a:lvl3pPr>
              <a:buClr>
                <a:schemeClr val="accent1"/>
              </a:buClr>
              <a:defRPr sz="2000">
                <a:solidFill>
                  <a:srgbClr val="686767"/>
                </a:solidFill>
              </a:defRPr>
            </a:lvl3pPr>
            <a:lvl4pPr>
              <a:buClr>
                <a:schemeClr val="accent1"/>
              </a:buClr>
              <a:defRPr sz="1800">
                <a:solidFill>
                  <a:srgbClr val="686767"/>
                </a:solidFill>
              </a:defRPr>
            </a:lvl4pPr>
            <a:lvl5pPr>
              <a:buClr>
                <a:schemeClr val="accent1"/>
              </a:buClr>
              <a:defRPr sz="1800">
                <a:solidFill>
                  <a:srgbClr val="686767"/>
                </a:solidFill>
              </a:defRPr>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Title 1"/>
          <p:cNvSpPr>
            <a:spLocks noGrp="1"/>
          </p:cNvSpPr>
          <p:nvPr>
            <p:ph type="title" hasCustomPrompt="1"/>
          </p:nvPr>
        </p:nvSpPr>
        <p:spPr>
          <a:xfrm>
            <a:off x="609600" y="160669"/>
            <a:ext cx="10972800" cy="933399"/>
          </a:xfrm>
          <a:prstGeom prst="rect">
            <a:avLst/>
          </a:prstGeom>
        </p:spPr>
        <p:txBody>
          <a:bodyPr/>
          <a:lstStyle>
            <a:lvl1pPr>
              <a:defRPr b="1" baseline="0">
                <a:solidFill>
                  <a:srgbClr val="0F4C92"/>
                </a:solidFill>
                <a:latin typeface="+mj-lt"/>
              </a:defRPr>
            </a:lvl1pPr>
          </a:lstStyle>
          <a:p>
            <a:r>
              <a:rPr lang="en-US"/>
              <a:t>CLICK HERE TO EDIT MASTER TITLE SLIDE</a:t>
            </a:r>
          </a:p>
        </p:txBody>
      </p:sp>
      <p:sp>
        <p:nvSpPr>
          <p:cNvPr id="9" name="Rectangle 8"/>
          <p:cNvSpPr/>
          <p:nvPr userDrawn="1"/>
        </p:nvSpPr>
        <p:spPr>
          <a:xfrm>
            <a:off x="0" y="1085938"/>
            <a:ext cx="12192000" cy="45719"/>
          </a:xfrm>
          <a:prstGeom prst="rect">
            <a:avLst/>
          </a:prstGeom>
          <a:solidFill>
            <a:srgbClr val="0F4C9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Slide Number Placeholder 1"/>
          <p:cNvSpPr>
            <a:spLocks noGrp="1"/>
          </p:cNvSpPr>
          <p:nvPr>
            <p:ph type="sldNum" sz="quarter" idx="4"/>
          </p:nvPr>
        </p:nvSpPr>
        <p:spPr>
          <a:xfrm>
            <a:off x="9440562" y="4978"/>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71CEAF-EA8A-4558-885C-8787E130A2B4}" type="slidenum">
              <a:rPr lang="en-US" smtClean="0"/>
              <a:t>‹#›</a:t>
            </a:fld>
            <a:endParaRPr lang="en-US"/>
          </a:p>
        </p:txBody>
      </p:sp>
      <p:pic>
        <p:nvPicPr>
          <p:cNvPr id="2" name="Picture 1">
            <a:extLst>
              <a:ext uri="{FF2B5EF4-FFF2-40B4-BE49-F238E27FC236}">
                <a16:creationId xmlns:a16="http://schemas.microsoft.com/office/drawing/2014/main" id="{61CC86C4-60E1-1019-1F35-C11D650BD793}"/>
              </a:ext>
            </a:extLst>
          </p:cNvPr>
          <p:cNvPicPr>
            <a:picLocks noChangeAspect="1"/>
          </p:cNvPicPr>
          <p:nvPr userDrawn="1"/>
        </p:nvPicPr>
        <p:blipFill>
          <a:blip r:embed="rId2" cstate="email">
            <a:extLst>
              <a:ext uri="{28A0092B-C50C-407E-A947-70E740481C1C}">
                <a14:useLocalDpi xmlns:a14="http://schemas.microsoft.com/office/drawing/2010/main" val="0"/>
              </a:ext>
            </a:extLst>
          </a:blip>
          <a:srcRect/>
          <a:stretch/>
        </p:blipFill>
        <p:spPr>
          <a:xfrm>
            <a:off x="10686474" y="6090856"/>
            <a:ext cx="1062182" cy="606474"/>
          </a:xfrm>
          <a:prstGeom prst="rect">
            <a:avLst/>
          </a:prstGeom>
        </p:spPr>
      </p:pic>
    </p:spTree>
    <p:extLst>
      <p:ext uri="{BB962C8B-B14F-4D97-AF65-F5344CB8AC3E}">
        <p14:creationId xmlns:p14="http://schemas.microsoft.com/office/powerpoint/2010/main" val="2362630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Listed 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9600" y="1535113"/>
            <a:ext cx="5386917" cy="639762"/>
          </a:xfrm>
        </p:spPr>
        <p:txBody>
          <a:bodyPr anchor="b">
            <a:normAutofit/>
          </a:bodyPr>
          <a:lstStyle>
            <a:lvl1pPr marL="0" indent="0">
              <a:buNone/>
              <a:defRPr sz="3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buClr>
                <a:schemeClr val="accent2"/>
              </a:buClr>
              <a:defRPr sz="2400" b="0">
                <a:solidFill>
                  <a:schemeClr val="tx1"/>
                </a:solidFill>
              </a:defRPr>
            </a:lvl1pPr>
            <a:lvl2pPr>
              <a:buClr>
                <a:schemeClr val="accent2"/>
              </a:buClr>
              <a:defRPr sz="2000" b="0">
                <a:solidFill>
                  <a:schemeClr val="tx1"/>
                </a:solidFill>
              </a:defRPr>
            </a:lvl2pPr>
            <a:lvl3pPr>
              <a:buClr>
                <a:schemeClr val="accent2"/>
              </a:buClr>
              <a:defRPr sz="1800" b="0">
                <a:solidFill>
                  <a:schemeClr val="tx1"/>
                </a:solidFill>
              </a:defRPr>
            </a:lvl3pPr>
            <a:lvl4pPr>
              <a:buClr>
                <a:schemeClr val="accent2"/>
              </a:buClr>
              <a:defRPr sz="1600" b="0">
                <a:solidFill>
                  <a:schemeClr val="tx1"/>
                </a:solidFill>
              </a:defRPr>
            </a:lvl4pPr>
            <a:lvl5pPr>
              <a:buClr>
                <a:schemeClr val="accent2"/>
              </a:buClr>
              <a:defRPr sz="1600" b="0">
                <a:solidFill>
                  <a:schemeClr val="tx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normAutofit/>
          </a:bodyPr>
          <a:lstStyle>
            <a:lvl1pPr marL="0" indent="0">
              <a:buNone/>
              <a:defRPr sz="3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8" y="2174875"/>
            <a:ext cx="5389033" cy="3951288"/>
          </a:xfrm>
        </p:spPr>
        <p:txBody>
          <a:bodyPr/>
          <a:lstStyle>
            <a:lvl1pPr>
              <a:buClr>
                <a:schemeClr val="accent2"/>
              </a:buClr>
              <a:defRPr sz="2400" b="0">
                <a:solidFill>
                  <a:schemeClr val="tx1"/>
                </a:solidFill>
              </a:defRPr>
            </a:lvl1pPr>
            <a:lvl2pPr>
              <a:buClr>
                <a:schemeClr val="accent2"/>
              </a:buClr>
              <a:defRPr sz="2000" b="0">
                <a:solidFill>
                  <a:schemeClr val="tx1"/>
                </a:solidFill>
              </a:defRPr>
            </a:lvl2pPr>
            <a:lvl3pPr>
              <a:buClr>
                <a:schemeClr val="accent2"/>
              </a:buClr>
              <a:defRPr sz="1800" b="0">
                <a:solidFill>
                  <a:schemeClr val="tx1"/>
                </a:solidFill>
              </a:defRPr>
            </a:lvl3pPr>
            <a:lvl4pPr>
              <a:buClr>
                <a:schemeClr val="accent2"/>
              </a:buClr>
              <a:defRPr sz="1600" b="0">
                <a:solidFill>
                  <a:schemeClr val="tx1"/>
                </a:solidFill>
              </a:defRPr>
            </a:lvl4pPr>
            <a:lvl5pPr>
              <a:buClr>
                <a:schemeClr val="accent2"/>
              </a:buClr>
              <a:defRPr sz="1600" b="0">
                <a:solidFill>
                  <a:schemeClr val="tx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Title 1"/>
          <p:cNvSpPr>
            <a:spLocks noGrp="1"/>
          </p:cNvSpPr>
          <p:nvPr>
            <p:ph type="title" hasCustomPrompt="1"/>
          </p:nvPr>
        </p:nvSpPr>
        <p:spPr>
          <a:xfrm>
            <a:off x="609600" y="160669"/>
            <a:ext cx="10392383" cy="933399"/>
          </a:xfrm>
          <a:prstGeom prst="rect">
            <a:avLst/>
          </a:prstGeom>
        </p:spPr>
        <p:txBody>
          <a:bodyPr/>
          <a:lstStyle>
            <a:lvl1pPr>
              <a:defRPr b="1" baseline="0">
                <a:solidFill>
                  <a:srgbClr val="0F4C92"/>
                </a:solidFill>
                <a:latin typeface="+mj-lt"/>
              </a:defRPr>
            </a:lvl1pPr>
          </a:lstStyle>
          <a:p>
            <a:r>
              <a:rPr lang="en-US"/>
              <a:t>CLICK HERE TO EDIT MASTER TITLE SLIDE</a:t>
            </a:r>
          </a:p>
        </p:txBody>
      </p:sp>
      <p:sp>
        <p:nvSpPr>
          <p:cNvPr id="12" name="Rectangle 11"/>
          <p:cNvSpPr/>
          <p:nvPr userDrawn="1"/>
        </p:nvSpPr>
        <p:spPr>
          <a:xfrm>
            <a:off x="0" y="1085938"/>
            <a:ext cx="12192000" cy="45719"/>
          </a:xfrm>
          <a:prstGeom prst="rect">
            <a:avLst/>
          </a:prstGeom>
          <a:solidFill>
            <a:srgbClr val="0F4C9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Slide Number Placeholder 1"/>
          <p:cNvSpPr>
            <a:spLocks noGrp="1"/>
          </p:cNvSpPr>
          <p:nvPr>
            <p:ph type="sldNum" sz="quarter" idx="12"/>
          </p:nvPr>
        </p:nvSpPr>
        <p:spPr>
          <a:xfrm>
            <a:off x="9440562" y="4978"/>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71CEAF-EA8A-4558-885C-8787E130A2B4}" type="slidenum">
              <a:rPr lang="en-US" smtClean="0"/>
              <a:t>‹#›</a:t>
            </a:fld>
            <a:endParaRPr lang="en-US"/>
          </a:p>
        </p:txBody>
      </p:sp>
      <p:pic>
        <p:nvPicPr>
          <p:cNvPr id="2" name="Picture 1">
            <a:extLst>
              <a:ext uri="{FF2B5EF4-FFF2-40B4-BE49-F238E27FC236}">
                <a16:creationId xmlns:a16="http://schemas.microsoft.com/office/drawing/2014/main" id="{9F294161-54EF-2068-BD48-0D0233A2A659}"/>
              </a:ext>
            </a:extLst>
          </p:cNvPr>
          <p:cNvPicPr>
            <a:picLocks noChangeAspect="1"/>
          </p:cNvPicPr>
          <p:nvPr userDrawn="1"/>
        </p:nvPicPr>
        <p:blipFill>
          <a:blip r:embed="rId2" cstate="email">
            <a:extLst>
              <a:ext uri="{28A0092B-C50C-407E-A947-70E740481C1C}">
                <a14:useLocalDpi xmlns:a14="http://schemas.microsoft.com/office/drawing/2010/main" val="0"/>
              </a:ext>
            </a:extLst>
          </a:blip>
          <a:srcRect/>
          <a:stretch/>
        </p:blipFill>
        <p:spPr>
          <a:xfrm>
            <a:off x="10686474" y="6090856"/>
            <a:ext cx="1062182" cy="606474"/>
          </a:xfrm>
          <a:prstGeom prst="rect">
            <a:avLst/>
          </a:prstGeom>
        </p:spPr>
      </p:pic>
    </p:spTree>
    <p:extLst>
      <p:ext uri="{BB962C8B-B14F-4D97-AF65-F5344CB8AC3E}">
        <p14:creationId xmlns:p14="http://schemas.microsoft.com/office/powerpoint/2010/main" val="9894619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7"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9600" y="1178227"/>
            <a:ext cx="10972800" cy="494793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Slide Number Placeholder 1"/>
          <p:cNvSpPr>
            <a:spLocks noGrp="1"/>
          </p:cNvSpPr>
          <p:nvPr>
            <p:ph type="sldNum" sz="quarter" idx="4"/>
          </p:nvPr>
        </p:nvSpPr>
        <p:spPr>
          <a:xfrm>
            <a:off x="9440562" y="4978"/>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71CEAF-EA8A-4558-885C-8787E130A2B4}" type="slidenum">
              <a:rPr lang="en-US" smtClean="0"/>
              <a:t>‹#›</a:t>
            </a:fld>
            <a:endParaRPr lang="en-US"/>
          </a:p>
        </p:txBody>
      </p:sp>
      <p:pic>
        <p:nvPicPr>
          <p:cNvPr id="6" name="Picture 5">
            <a:extLst>
              <a:ext uri="{FF2B5EF4-FFF2-40B4-BE49-F238E27FC236}">
                <a16:creationId xmlns:a16="http://schemas.microsoft.com/office/drawing/2014/main" id="{2C28609C-0576-364E-814B-568160608EF9}"/>
              </a:ext>
            </a:extLst>
          </p:cNvPr>
          <p:cNvPicPr>
            <a:picLocks noChangeAspect="1"/>
          </p:cNvPicPr>
          <p:nvPr userDrawn="1"/>
        </p:nvPicPr>
        <p:blipFill>
          <a:blip r:embed="rId18" cstate="email">
            <a:extLst>
              <a:ext uri="{28A0092B-C50C-407E-A947-70E740481C1C}">
                <a14:useLocalDpi xmlns:a14="http://schemas.microsoft.com/office/drawing/2010/main" val="0"/>
              </a:ext>
            </a:extLst>
          </a:blip>
          <a:srcRect/>
          <a:stretch/>
        </p:blipFill>
        <p:spPr>
          <a:xfrm>
            <a:off x="409903" y="6367233"/>
            <a:ext cx="1650124" cy="416980"/>
          </a:xfrm>
          <a:prstGeom prst="rect">
            <a:avLst/>
          </a:prstGeom>
        </p:spPr>
      </p:pic>
      <p:pic>
        <p:nvPicPr>
          <p:cNvPr id="4" name="Picture 3">
            <a:extLst>
              <a:ext uri="{FF2B5EF4-FFF2-40B4-BE49-F238E27FC236}">
                <a16:creationId xmlns:a16="http://schemas.microsoft.com/office/drawing/2014/main" id="{FE6ACD56-8488-6BDF-33F5-66C78AB94572}"/>
              </a:ext>
            </a:extLst>
          </p:cNvPr>
          <p:cNvPicPr>
            <a:picLocks noChangeAspect="1"/>
          </p:cNvPicPr>
          <p:nvPr userDrawn="1"/>
        </p:nvPicPr>
        <p:blipFill>
          <a:blip r:embed="rId19" cstate="email">
            <a:extLst>
              <a:ext uri="{28A0092B-C50C-407E-A947-70E740481C1C}">
                <a14:useLocalDpi xmlns:a14="http://schemas.microsoft.com/office/drawing/2010/main" val="0"/>
              </a:ext>
            </a:extLst>
          </a:blip>
          <a:srcRect/>
          <a:stretch/>
        </p:blipFill>
        <p:spPr>
          <a:xfrm>
            <a:off x="10686474" y="6090856"/>
            <a:ext cx="1062182" cy="606474"/>
          </a:xfrm>
          <a:prstGeom prst="rect">
            <a:avLst/>
          </a:prstGeom>
        </p:spPr>
      </p:pic>
    </p:spTree>
    <p:extLst>
      <p:ext uri="{BB962C8B-B14F-4D97-AF65-F5344CB8AC3E}">
        <p14:creationId xmlns:p14="http://schemas.microsoft.com/office/powerpoint/2010/main" val="1292765164"/>
      </p:ext>
    </p:extLst>
  </p:cSld>
  <p:clrMap bg1="lt1" tx1="dk1" bg2="lt2" tx2="dk2" accent1="accent1" accent2="accent2" accent3="accent3" accent4="accent4" accent5="accent5" accent6="accent6" hlink="hlink" folHlink="folHlink"/>
  <p:sldLayoutIdLst>
    <p:sldLayoutId id="2147483706"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705" r:id="rId15"/>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p:titleStyle>
    <p:bodyStyle>
      <a:lvl1pPr marL="342900" indent="-342900" algn="l" defTabSz="457200" rtl="0" eaLnBrk="1" latinLnBrk="0" hangingPunct="1">
        <a:spcBef>
          <a:spcPct val="20000"/>
        </a:spcBef>
        <a:buClr>
          <a:srgbClr val="0F4C92"/>
        </a:buClr>
        <a:buFont typeface="Calibri" panose="020F0502020204030204" pitchFamily="34" charset="0"/>
        <a:buChar char="•"/>
        <a:defRPr sz="3000" b="0" kern="1200">
          <a:solidFill>
            <a:srgbClr val="686767"/>
          </a:solidFill>
          <a:latin typeface="+mn-lt"/>
          <a:ea typeface="+mn-ea"/>
          <a:cs typeface="+mn-cs"/>
        </a:defRPr>
      </a:lvl1pPr>
      <a:lvl2pPr marL="742950" indent="-285750" algn="l" defTabSz="457200" rtl="0" eaLnBrk="1" latinLnBrk="0" hangingPunct="1">
        <a:spcBef>
          <a:spcPct val="20000"/>
        </a:spcBef>
        <a:buClr>
          <a:srgbClr val="0F4C92"/>
        </a:buClr>
        <a:buFont typeface="Arial" panose="020B0604020202020204" pitchFamily="34" charset="0"/>
        <a:buChar char="•"/>
        <a:defRPr sz="2800" b="0" kern="1200">
          <a:solidFill>
            <a:srgbClr val="686767"/>
          </a:solidFill>
          <a:latin typeface="+mn-lt"/>
          <a:ea typeface="+mn-ea"/>
          <a:cs typeface="+mn-cs"/>
        </a:defRPr>
      </a:lvl2pPr>
      <a:lvl3pPr marL="1143000" indent="-228600" algn="l" defTabSz="457200" rtl="0" eaLnBrk="1" latinLnBrk="0" hangingPunct="1">
        <a:spcBef>
          <a:spcPct val="20000"/>
        </a:spcBef>
        <a:buClr>
          <a:srgbClr val="0F4C92"/>
        </a:buClr>
        <a:buFont typeface="Calibri" panose="020F0502020204030204" pitchFamily="34" charset="0"/>
        <a:buChar char="•"/>
        <a:defRPr sz="2200" b="0" kern="1200">
          <a:solidFill>
            <a:srgbClr val="686767"/>
          </a:solidFill>
          <a:latin typeface="+mn-lt"/>
          <a:ea typeface="+mn-ea"/>
          <a:cs typeface="+mn-cs"/>
        </a:defRPr>
      </a:lvl3pPr>
      <a:lvl4pPr marL="1600200" indent="-228600" algn="l" defTabSz="457200" rtl="0" eaLnBrk="1" latinLnBrk="0" hangingPunct="1">
        <a:spcBef>
          <a:spcPct val="20000"/>
        </a:spcBef>
        <a:buClr>
          <a:srgbClr val="0F4C92"/>
        </a:buClr>
        <a:buFont typeface="Arial" panose="020B0604020202020204" pitchFamily="34" charset="0"/>
        <a:buChar char="•"/>
        <a:defRPr sz="2000" kern="1200">
          <a:solidFill>
            <a:srgbClr val="686767"/>
          </a:solidFill>
          <a:latin typeface="+mn-lt"/>
          <a:ea typeface="+mn-ea"/>
          <a:cs typeface="+mn-cs"/>
        </a:defRPr>
      </a:lvl4pPr>
      <a:lvl5pPr marL="2057400" indent="-228600" algn="l" defTabSz="457200" rtl="0" eaLnBrk="1" latinLnBrk="0" hangingPunct="1">
        <a:spcBef>
          <a:spcPct val="20000"/>
        </a:spcBef>
        <a:buClr>
          <a:srgbClr val="0F4C92"/>
        </a:buClr>
        <a:buFont typeface="Calibri" panose="020F0502020204030204" pitchFamily="34" charset="0"/>
        <a:buChar char="•"/>
        <a:defRPr sz="2000" i="0" kern="1200">
          <a:solidFill>
            <a:srgbClr val="686767"/>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hyperlink" Target="https://bluepearlwatches.in/" TargetMode="Externa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599" y="5445150"/>
            <a:ext cx="10283687" cy="623719"/>
          </a:xfrm>
        </p:spPr>
        <p:txBody>
          <a:bodyPr lIns="91440" tIns="45720" rIns="91440" bIns="45720" anchor="t"/>
          <a:lstStyle/>
          <a:p>
            <a:r>
              <a:rPr lang="en-US" sz="3200" b="1" dirty="0"/>
              <a:t>LARGE LANGUAGE MODELS HACKATHON: AI ALCHEMISTS</a:t>
            </a:r>
            <a:endParaRPr lang="en-US" sz="3200" b="1">
              <a:cs typeface="Calibri"/>
            </a:endParaRPr>
          </a:p>
        </p:txBody>
      </p:sp>
    </p:spTree>
    <p:extLst>
      <p:ext uri="{BB962C8B-B14F-4D97-AF65-F5344CB8AC3E}">
        <p14:creationId xmlns:p14="http://schemas.microsoft.com/office/powerpoint/2010/main" val="26370379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9F21526-4A13-D244-8360-6A32467CB1B2}"/>
              </a:ext>
            </a:extLst>
          </p:cNvPr>
          <p:cNvSpPr>
            <a:spLocks noGrp="1"/>
          </p:cNvSpPr>
          <p:nvPr>
            <p:ph idx="1"/>
          </p:nvPr>
        </p:nvSpPr>
        <p:spPr/>
        <p:txBody>
          <a:bodyPr vert="horz" lIns="91440" tIns="45720" rIns="91440" bIns="45720" rtlCol="0" anchor="t">
            <a:noAutofit/>
          </a:bodyPr>
          <a:lstStyle/>
          <a:p>
            <a:pPr algn="l">
              <a:lnSpc>
                <a:spcPct val="150000"/>
              </a:lnSpc>
              <a:buFont typeface="Arial" panose="020B0604020202020204" pitchFamily="34" charset="0"/>
              <a:buChar char="•"/>
            </a:pPr>
            <a:r>
              <a:rPr lang="en-US" sz="2000" b="1" i="0" dirty="0">
                <a:solidFill>
                  <a:srgbClr val="000000"/>
                </a:solidFill>
                <a:effectLst/>
                <a:cs typeface="Arial"/>
              </a:rPr>
              <a:t>Automated &amp; Efficient:</a:t>
            </a:r>
            <a:r>
              <a:rPr lang="en-US" sz="2000" b="0" i="0" dirty="0">
                <a:solidFill>
                  <a:srgbClr val="000000"/>
                </a:solidFill>
                <a:effectLst/>
                <a:cs typeface="Arial"/>
              </a:rPr>
              <a:t> Automates customer feedback analysis, saving time and resources compared to manual processes.</a:t>
            </a:r>
          </a:p>
          <a:p>
            <a:pPr>
              <a:lnSpc>
                <a:spcPct val="150000"/>
              </a:lnSpc>
              <a:buFont typeface="Arial" panose="020B0604020202020204" pitchFamily="34" charset="0"/>
              <a:buChar char="•"/>
            </a:pPr>
            <a:r>
              <a:rPr lang="en-US" sz="2000" b="1" i="0" dirty="0">
                <a:solidFill>
                  <a:srgbClr val="000000"/>
                </a:solidFill>
                <a:effectLst/>
                <a:cs typeface="Arial"/>
              </a:rPr>
              <a:t>Reduced Costs:</a:t>
            </a:r>
            <a:r>
              <a:rPr lang="en-US" sz="2000" b="0" i="0" dirty="0">
                <a:solidFill>
                  <a:srgbClr val="000000"/>
                </a:solidFill>
                <a:effectLst/>
                <a:cs typeface="Arial"/>
              </a:rPr>
              <a:t> Minimize marketing expenses by optimizing strategies based on data-driven insights.</a:t>
            </a:r>
          </a:p>
          <a:p>
            <a:pPr>
              <a:lnSpc>
                <a:spcPct val="150000"/>
              </a:lnSpc>
              <a:buFont typeface="Arial" panose="020B0604020202020204" pitchFamily="34" charset="0"/>
              <a:buChar char="•"/>
            </a:pPr>
            <a:r>
              <a:rPr lang="en-US" sz="2000" b="1" dirty="0">
                <a:solidFill>
                  <a:srgbClr val="000000"/>
                </a:solidFill>
                <a:cs typeface="Arial"/>
              </a:rPr>
              <a:t>Customizable</a:t>
            </a:r>
            <a:r>
              <a:rPr lang="en-US" sz="2000" b="1" i="0" dirty="0">
                <a:solidFill>
                  <a:srgbClr val="000000"/>
                </a:solidFill>
                <a:effectLst/>
                <a:cs typeface="Arial"/>
              </a:rPr>
              <a:t>:</a:t>
            </a:r>
            <a:r>
              <a:rPr lang="en-US" sz="2000" b="0" i="0" dirty="0">
                <a:solidFill>
                  <a:srgbClr val="000000"/>
                </a:solidFill>
                <a:effectLst/>
                <a:cs typeface="Arial"/>
              </a:rPr>
              <a:t> Tailor the script for different e-commerce platforms by adjusting the selectors, processing logic, and classification labels based on the website</a:t>
            </a:r>
          </a:p>
          <a:p>
            <a:pPr>
              <a:lnSpc>
                <a:spcPct val="150000"/>
              </a:lnSpc>
            </a:pPr>
            <a:r>
              <a:rPr lang="en-US" sz="2000" b="1" i="0" dirty="0">
                <a:solidFill>
                  <a:srgbClr val="000000"/>
                </a:solidFill>
                <a:effectLst/>
                <a:cs typeface="Arial"/>
              </a:rPr>
              <a:t>Return on Investment (ROI):</a:t>
            </a:r>
          </a:p>
          <a:p>
            <a:pPr marL="457200" lvl="1" indent="0">
              <a:lnSpc>
                <a:spcPct val="150000"/>
              </a:lnSpc>
              <a:buNone/>
            </a:pPr>
            <a:r>
              <a:rPr lang="en-US" sz="2000" b="0" i="0" dirty="0">
                <a:solidFill>
                  <a:srgbClr val="000000"/>
                </a:solidFill>
                <a:effectLst/>
                <a:cs typeface="Arial"/>
              </a:rPr>
              <a:t>-Improvements in marketing effectiveness and customer satisfaction are expected to translate into increased sales and profitability, generating a positive ROI over time.</a:t>
            </a:r>
          </a:p>
          <a:p>
            <a:pPr marL="457200" lvl="1" indent="0">
              <a:lnSpc>
                <a:spcPct val="150000"/>
              </a:lnSpc>
              <a:buNone/>
            </a:pPr>
            <a:r>
              <a:rPr lang="en-US" sz="2000" b="0" i="0" dirty="0">
                <a:solidFill>
                  <a:srgbClr val="000000"/>
                </a:solidFill>
                <a:effectLst/>
                <a:cs typeface="Arial"/>
              </a:rPr>
              <a:t>-Develop effective marketing campaigns that capitalize on the SME's strengths and address identified weaknesses.</a:t>
            </a:r>
          </a:p>
          <a:p>
            <a:pPr lvl="1"/>
            <a:endParaRPr lang="en-US" sz="2000" b="0" i="0" dirty="0">
              <a:solidFill>
                <a:srgbClr val="000000"/>
              </a:solidFill>
              <a:effectLst/>
            </a:endParaRPr>
          </a:p>
          <a:p>
            <a:pPr marL="457200" lvl="1" indent="0">
              <a:buNone/>
            </a:pPr>
            <a:endParaRPr lang="en-US" sz="2000" b="0" i="0" dirty="0">
              <a:solidFill>
                <a:srgbClr val="000000"/>
              </a:solidFill>
              <a:effectLst/>
            </a:endParaRPr>
          </a:p>
          <a:p>
            <a:pPr lvl="1"/>
            <a:endParaRPr lang="en-US" sz="2000" b="0" i="0" dirty="0">
              <a:solidFill>
                <a:srgbClr val="000000"/>
              </a:solidFill>
              <a:effectLst/>
            </a:endParaRPr>
          </a:p>
          <a:p>
            <a:endParaRPr lang="en-US" sz="2000" dirty="0">
              <a:solidFill>
                <a:srgbClr val="000000"/>
              </a:solidFill>
            </a:endParaRPr>
          </a:p>
        </p:txBody>
      </p:sp>
      <p:sp>
        <p:nvSpPr>
          <p:cNvPr id="3" name="Title 2">
            <a:extLst>
              <a:ext uri="{FF2B5EF4-FFF2-40B4-BE49-F238E27FC236}">
                <a16:creationId xmlns:a16="http://schemas.microsoft.com/office/drawing/2014/main" id="{9FD09BA3-0801-9741-8D80-F1ACC0B7BB91}"/>
              </a:ext>
            </a:extLst>
          </p:cNvPr>
          <p:cNvSpPr>
            <a:spLocks noGrp="1"/>
          </p:cNvSpPr>
          <p:nvPr>
            <p:ph type="title"/>
          </p:nvPr>
        </p:nvSpPr>
        <p:spPr/>
        <p:txBody>
          <a:bodyPr/>
          <a:lstStyle/>
          <a:p>
            <a:r>
              <a:rPr lang="en-US" sz="3200" dirty="0">
                <a:latin typeface="+mn-lt"/>
              </a:rPr>
              <a:t>Economic Logic</a:t>
            </a:r>
          </a:p>
        </p:txBody>
      </p:sp>
      <p:sp>
        <p:nvSpPr>
          <p:cNvPr id="4" name="Slide Number Placeholder 3">
            <a:extLst>
              <a:ext uri="{FF2B5EF4-FFF2-40B4-BE49-F238E27FC236}">
                <a16:creationId xmlns:a16="http://schemas.microsoft.com/office/drawing/2014/main" id="{A095D947-C588-F34D-81FA-1BBCBF3EAC89}"/>
              </a:ext>
            </a:extLst>
          </p:cNvPr>
          <p:cNvSpPr>
            <a:spLocks noGrp="1"/>
          </p:cNvSpPr>
          <p:nvPr>
            <p:ph type="sldNum" sz="quarter" idx="4"/>
          </p:nvPr>
        </p:nvSpPr>
        <p:spPr/>
        <p:txBody>
          <a:bodyPr/>
          <a:lstStyle/>
          <a:p>
            <a:fld id="{0D71CEAF-EA8A-4558-885C-8787E130A2B4}" type="slidenum">
              <a:rPr lang="en-US" smtClean="0"/>
              <a:t>10</a:t>
            </a:fld>
            <a:endParaRPr lang="en-US"/>
          </a:p>
        </p:txBody>
      </p:sp>
    </p:spTree>
    <p:extLst>
      <p:ext uri="{BB962C8B-B14F-4D97-AF65-F5344CB8AC3E}">
        <p14:creationId xmlns:p14="http://schemas.microsoft.com/office/powerpoint/2010/main" val="28217181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omputer&#10;&#10;Description automatically generated">
            <a:extLst>
              <a:ext uri="{FF2B5EF4-FFF2-40B4-BE49-F238E27FC236}">
                <a16:creationId xmlns:a16="http://schemas.microsoft.com/office/drawing/2014/main" id="{DDA24563-9DFF-8CE5-3781-01785CC99B69}"/>
              </a:ext>
            </a:extLst>
          </p:cNvPr>
          <p:cNvPicPr>
            <a:picLocks noGrp="1" noChangeAspect="1"/>
          </p:cNvPicPr>
          <p:nvPr>
            <p:ph idx="1"/>
          </p:nvPr>
        </p:nvPicPr>
        <p:blipFill>
          <a:blip r:embed="rId2"/>
          <a:stretch>
            <a:fillRect/>
          </a:stretch>
        </p:blipFill>
        <p:spPr>
          <a:xfrm>
            <a:off x="1264104" y="1244222"/>
            <a:ext cx="9845221" cy="4667837"/>
          </a:xfrm>
        </p:spPr>
      </p:pic>
      <p:sp>
        <p:nvSpPr>
          <p:cNvPr id="3" name="Title 2">
            <a:extLst>
              <a:ext uri="{FF2B5EF4-FFF2-40B4-BE49-F238E27FC236}">
                <a16:creationId xmlns:a16="http://schemas.microsoft.com/office/drawing/2014/main" id="{9FD09BA3-0801-9741-8D80-F1ACC0B7BB91}"/>
              </a:ext>
            </a:extLst>
          </p:cNvPr>
          <p:cNvSpPr>
            <a:spLocks noGrp="1"/>
          </p:cNvSpPr>
          <p:nvPr>
            <p:ph type="title"/>
          </p:nvPr>
        </p:nvSpPr>
        <p:spPr/>
        <p:txBody>
          <a:bodyPr/>
          <a:lstStyle/>
          <a:p>
            <a:r>
              <a:rPr lang="en-US"/>
              <a:t>Project Demo</a:t>
            </a:r>
          </a:p>
        </p:txBody>
      </p:sp>
      <p:sp>
        <p:nvSpPr>
          <p:cNvPr id="4" name="Slide Number Placeholder 3">
            <a:extLst>
              <a:ext uri="{FF2B5EF4-FFF2-40B4-BE49-F238E27FC236}">
                <a16:creationId xmlns:a16="http://schemas.microsoft.com/office/drawing/2014/main" id="{A095D947-C588-F34D-81FA-1BBCBF3EAC89}"/>
              </a:ext>
            </a:extLst>
          </p:cNvPr>
          <p:cNvSpPr>
            <a:spLocks noGrp="1"/>
          </p:cNvSpPr>
          <p:nvPr>
            <p:ph type="sldNum" sz="quarter" idx="4"/>
          </p:nvPr>
        </p:nvSpPr>
        <p:spPr/>
        <p:txBody>
          <a:bodyPr/>
          <a:lstStyle/>
          <a:p>
            <a:fld id="{0D71CEAF-EA8A-4558-885C-8787E130A2B4}" type="slidenum">
              <a:rPr lang="en-US" smtClean="0"/>
              <a:t>11</a:t>
            </a:fld>
            <a:endParaRPr lang="en-US"/>
          </a:p>
        </p:txBody>
      </p:sp>
    </p:spTree>
    <p:extLst>
      <p:ext uri="{BB962C8B-B14F-4D97-AF65-F5344CB8AC3E}">
        <p14:creationId xmlns:p14="http://schemas.microsoft.com/office/powerpoint/2010/main" val="22340634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FD09BA3-0801-9741-8D80-F1ACC0B7BB91}"/>
              </a:ext>
            </a:extLst>
          </p:cNvPr>
          <p:cNvSpPr>
            <a:spLocks noGrp="1"/>
          </p:cNvSpPr>
          <p:nvPr>
            <p:ph type="title"/>
          </p:nvPr>
        </p:nvSpPr>
        <p:spPr/>
        <p:txBody>
          <a:bodyPr/>
          <a:lstStyle/>
          <a:p>
            <a:r>
              <a:rPr lang="en-US"/>
              <a:t>Project Demo</a:t>
            </a:r>
          </a:p>
        </p:txBody>
      </p:sp>
      <p:sp>
        <p:nvSpPr>
          <p:cNvPr id="4" name="Slide Number Placeholder 3">
            <a:extLst>
              <a:ext uri="{FF2B5EF4-FFF2-40B4-BE49-F238E27FC236}">
                <a16:creationId xmlns:a16="http://schemas.microsoft.com/office/drawing/2014/main" id="{A095D947-C588-F34D-81FA-1BBCBF3EAC89}"/>
              </a:ext>
            </a:extLst>
          </p:cNvPr>
          <p:cNvSpPr>
            <a:spLocks noGrp="1"/>
          </p:cNvSpPr>
          <p:nvPr>
            <p:ph type="sldNum" sz="quarter" idx="4"/>
          </p:nvPr>
        </p:nvSpPr>
        <p:spPr/>
        <p:txBody>
          <a:bodyPr/>
          <a:lstStyle/>
          <a:p>
            <a:fld id="{0D71CEAF-EA8A-4558-885C-8787E130A2B4}" type="slidenum">
              <a:rPr lang="en-US" smtClean="0"/>
              <a:t>12</a:t>
            </a:fld>
            <a:endParaRPr lang="en-US"/>
          </a:p>
        </p:txBody>
      </p:sp>
      <p:pic>
        <p:nvPicPr>
          <p:cNvPr id="7" name="Content Placeholder 6" descr="A screenshot of a computer program&#10;&#10;Description automatically generated">
            <a:extLst>
              <a:ext uri="{FF2B5EF4-FFF2-40B4-BE49-F238E27FC236}">
                <a16:creationId xmlns:a16="http://schemas.microsoft.com/office/drawing/2014/main" id="{E8F4DB57-C594-03E9-293E-72466B3AACDF}"/>
              </a:ext>
            </a:extLst>
          </p:cNvPr>
          <p:cNvPicPr>
            <a:picLocks noGrp="1" noChangeAspect="1"/>
          </p:cNvPicPr>
          <p:nvPr>
            <p:ph idx="1"/>
          </p:nvPr>
        </p:nvPicPr>
        <p:blipFill>
          <a:blip r:embed="rId2"/>
          <a:stretch>
            <a:fillRect/>
          </a:stretch>
        </p:blipFill>
        <p:spPr>
          <a:xfrm>
            <a:off x="1052793" y="1312329"/>
            <a:ext cx="9761444" cy="4527176"/>
          </a:xfrm>
        </p:spPr>
      </p:pic>
    </p:spTree>
    <p:extLst>
      <p:ext uri="{BB962C8B-B14F-4D97-AF65-F5344CB8AC3E}">
        <p14:creationId xmlns:p14="http://schemas.microsoft.com/office/powerpoint/2010/main" val="41788361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FD09BA3-0801-9741-8D80-F1ACC0B7BB91}"/>
              </a:ext>
            </a:extLst>
          </p:cNvPr>
          <p:cNvSpPr>
            <a:spLocks noGrp="1"/>
          </p:cNvSpPr>
          <p:nvPr>
            <p:ph type="title"/>
          </p:nvPr>
        </p:nvSpPr>
        <p:spPr/>
        <p:txBody>
          <a:bodyPr/>
          <a:lstStyle/>
          <a:p>
            <a:r>
              <a:rPr lang="en-US"/>
              <a:t>Project Demo</a:t>
            </a:r>
          </a:p>
        </p:txBody>
      </p:sp>
      <p:sp>
        <p:nvSpPr>
          <p:cNvPr id="4" name="Slide Number Placeholder 3">
            <a:extLst>
              <a:ext uri="{FF2B5EF4-FFF2-40B4-BE49-F238E27FC236}">
                <a16:creationId xmlns:a16="http://schemas.microsoft.com/office/drawing/2014/main" id="{A095D947-C588-F34D-81FA-1BBCBF3EAC89}"/>
              </a:ext>
            </a:extLst>
          </p:cNvPr>
          <p:cNvSpPr>
            <a:spLocks noGrp="1"/>
          </p:cNvSpPr>
          <p:nvPr>
            <p:ph type="sldNum" sz="quarter" idx="4"/>
          </p:nvPr>
        </p:nvSpPr>
        <p:spPr/>
        <p:txBody>
          <a:bodyPr/>
          <a:lstStyle/>
          <a:p>
            <a:fld id="{0D71CEAF-EA8A-4558-885C-8787E130A2B4}" type="slidenum">
              <a:rPr lang="en-US" smtClean="0"/>
              <a:t>13</a:t>
            </a:fld>
            <a:endParaRPr lang="en-US"/>
          </a:p>
        </p:txBody>
      </p:sp>
      <p:pic>
        <p:nvPicPr>
          <p:cNvPr id="6" name="Content Placeholder 5" descr="A screenshot of a computer screen&#10;&#10;Description automatically generated">
            <a:extLst>
              <a:ext uri="{FF2B5EF4-FFF2-40B4-BE49-F238E27FC236}">
                <a16:creationId xmlns:a16="http://schemas.microsoft.com/office/drawing/2014/main" id="{CC3A0FD0-85B7-127C-A93A-0EAC380D1E38}"/>
              </a:ext>
            </a:extLst>
          </p:cNvPr>
          <p:cNvPicPr>
            <a:picLocks noGrp="1" noChangeAspect="1"/>
          </p:cNvPicPr>
          <p:nvPr>
            <p:ph idx="1"/>
          </p:nvPr>
        </p:nvPicPr>
        <p:blipFill>
          <a:blip r:embed="rId2"/>
          <a:stretch>
            <a:fillRect/>
          </a:stretch>
        </p:blipFill>
        <p:spPr>
          <a:xfrm>
            <a:off x="2352675" y="2445243"/>
            <a:ext cx="7486650" cy="1813112"/>
          </a:xfrm>
        </p:spPr>
      </p:pic>
    </p:spTree>
    <p:extLst>
      <p:ext uri="{BB962C8B-B14F-4D97-AF65-F5344CB8AC3E}">
        <p14:creationId xmlns:p14="http://schemas.microsoft.com/office/powerpoint/2010/main" val="31118207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47510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AE26D00B-243F-7DE2-B4A8-15916A205C15}"/>
              </a:ext>
            </a:extLst>
          </p:cNvPr>
          <p:cNvPicPr>
            <a:picLocks noGrp="1" noChangeAspect="1"/>
          </p:cNvPicPr>
          <p:nvPr>
            <p:ph idx="1"/>
          </p:nvPr>
        </p:nvPicPr>
        <p:blipFill rotWithShape="1">
          <a:blip r:embed="rId2" cstate="email">
            <a:extLst>
              <a:ext uri="{28A0092B-C50C-407E-A947-70E740481C1C}">
                <a14:useLocalDpi xmlns:a14="http://schemas.microsoft.com/office/drawing/2010/main" val="0"/>
              </a:ext>
            </a:extLst>
          </a:blip>
          <a:srcRect/>
          <a:stretch/>
        </p:blipFill>
        <p:spPr>
          <a:xfrm>
            <a:off x="589148" y="1602685"/>
            <a:ext cx="1800000" cy="1800000"/>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3" name="Title 2">
            <a:extLst>
              <a:ext uri="{FF2B5EF4-FFF2-40B4-BE49-F238E27FC236}">
                <a16:creationId xmlns:a16="http://schemas.microsoft.com/office/drawing/2014/main" id="{909015F8-A26F-3945-81E2-58C4495E7F20}"/>
              </a:ext>
            </a:extLst>
          </p:cNvPr>
          <p:cNvSpPr>
            <a:spLocks noGrp="1"/>
          </p:cNvSpPr>
          <p:nvPr>
            <p:ph type="title"/>
          </p:nvPr>
        </p:nvSpPr>
        <p:spPr>
          <a:xfrm>
            <a:off x="425322" y="107130"/>
            <a:ext cx="10175310" cy="734550"/>
          </a:xfrm>
        </p:spPr>
        <p:txBody>
          <a:bodyPr/>
          <a:lstStyle/>
          <a:p>
            <a:r>
              <a:rPr lang="en-US" sz="3200" dirty="0">
                <a:latin typeface="+mn-lt"/>
                <a:cs typeface="Arial" panose="020B0604020202020204" pitchFamily="34" charset="0"/>
              </a:rPr>
              <a:t>Team</a:t>
            </a:r>
            <a:r>
              <a:rPr lang="en-US" sz="3200" dirty="0">
                <a:latin typeface="Arial" panose="020B0604020202020204" pitchFamily="34" charset="0"/>
                <a:cs typeface="Arial" panose="020B0604020202020204" pitchFamily="34" charset="0"/>
              </a:rPr>
              <a:t> Name: AI ALCHEMISTS</a:t>
            </a:r>
          </a:p>
        </p:txBody>
      </p:sp>
      <p:sp>
        <p:nvSpPr>
          <p:cNvPr id="4" name="Slide Number Placeholder 3">
            <a:extLst>
              <a:ext uri="{FF2B5EF4-FFF2-40B4-BE49-F238E27FC236}">
                <a16:creationId xmlns:a16="http://schemas.microsoft.com/office/drawing/2014/main" id="{31449BA1-EE04-1047-8AE1-8AB952846467}"/>
              </a:ext>
            </a:extLst>
          </p:cNvPr>
          <p:cNvSpPr>
            <a:spLocks noGrp="1"/>
          </p:cNvSpPr>
          <p:nvPr>
            <p:ph type="sldNum" sz="quarter" idx="4"/>
          </p:nvPr>
        </p:nvSpPr>
        <p:spPr/>
        <p:txBody>
          <a:bodyPr/>
          <a:lstStyle/>
          <a:p>
            <a:fld id="{0D71CEAF-EA8A-4558-885C-8787E130A2B4}" type="slidenum">
              <a:rPr lang="en-US" sz="1800" smtClean="0">
                <a:latin typeface="Arial" panose="020B0604020202020204" pitchFamily="34" charset="0"/>
                <a:cs typeface="Arial" panose="020B0604020202020204" pitchFamily="34" charset="0"/>
              </a:rPr>
              <a:t>2</a:t>
            </a:fld>
            <a:endParaRPr lang="en-US" sz="1800">
              <a:latin typeface="Arial" panose="020B0604020202020204" pitchFamily="34" charset="0"/>
              <a:cs typeface="Arial" panose="020B0604020202020204" pitchFamily="34" charset="0"/>
            </a:endParaRPr>
          </a:p>
        </p:txBody>
      </p:sp>
      <p:sp>
        <p:nvSpPr>
          <p:cNvPr id="8" name="Rectangle 7">
            <a:extLst>
              <a:ext uri="{FF2B5EF4-FFF2-40B4-BE49-F238E27FC236}">
                <a16:creationId xmlns:a16="http://schemas.microsoft.com/office/drawing/2014/main" id="{F2F12AAE-2B23-96B0-C9C1-13281DF8023E}"/>
              </a:ext>
            </a:extLst>
          </p:cNvPr>
          <p:cNvSpPr/>
          <p:nvPr/>
        </p:nvSpPr>
        <p:spPr>
          <a:xfrm>
            <a:off x="3336942" y="1919575"/>
            <a:ext cx="7683480" cy="47244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endParaRPr lang="en-IN">
              <a:solidFill>
                <a:schemeClr val="tx2">
                  <a:lumMod val="75000"/>
                </a:schemeClr>
              </a:solidFill>
              <a:latin typeface="Arial" panose="020B0604020202020204" pitchFamily="34" charset="0"/>
              <a:cs typeface="Arial" panose="020B0604020202020204" pitchFamily="34" charset="0"/>
            </a:endParaRPr>
          </a:p>
        </p:txBody>
      </p:sp>
      <p:pic>
        <p:nvPicPr>
          <p:cNvPr id="10" name="Picture 9">
            <a:extLst>
              <a:ext uri="{FF2B5EF4-FFF2-40B4-BE49-F238E27FC236}">
                <a16:creationId xmlns:a16="http://schemas.microsoft.com/office/drawing/2014/main" id="{70402BA3-F194-8800-615B-37179782840F}"/>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579673" y="4355315"/>
            <a:ext cx="1800000" cy="1800000"/>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6" name="TextBox 15">
            <a:extLst>
              <a:ext uri="{FF2B5EF4-FFF2-40B4-BE49-F238E27FC236}">
                <a16:creationId xmlns:a16="http://schemas.microsoft.com/office/drawing/2014/main" id="{D2ED3145-70DA-1BC3-723E-803D6C1F6DA4}"/>
              </a:ext>
            </a:extLst>
          </p:cNvPr>
          <p:cNvSpPr txBox="1"/>
          <p:nvPr/>
        </p:nvSpPr>
        <p:spPr>
          <a:xfrm>
            <a:off x="3151692" y="4127216"/>
            <a:ext cx="6103620" cy="2308324"/>
          </a:xfrm>
          <a:prstGeom prst="rect">
            <a:avLst/>
          </a:prstGeom>
          <a:noFill/>
        </p:spPr>
        <p:txBody>
          <a:bodyPr wrap="square">
            <a:spAutoFit/>
          </a:bodyPr>
          <a:lstStyle/>
          <a:p>
            <a:r>
              <a:rPr lang="en-IN" b="1" dirty="0">
                <a:solidFill>
                  <a:schemeClr val="tx2">
                    <a:lumMod val="75000"/>
                  </a:schemeClr>
                </a:solidFill>
                <a:cs typeface="Arial" panose="020B0604020202020204" pitchFamily="34" charset="0"/>
              </a:rPr>
              <a:t>NAME : </a:t>
            </a:r>
            <a:r>
              <a:rPr lang="en-IN" dirty="0" err="1">
                <a:solidFill>
                  <a:schemeClr val="tx1">
                    <a:lumMod val="50000"/>
                  </a:schemeClr>
                </a:solidFill>
                <a:cs typeface="Arial" panose="020B0604020202020204" pitchFamily="34" charset="0"/>
              </a:rPr>
              <a:t>Neeraja</a:t>
            </a:r>
            <a:r>
              <a:rPr lang="en-IN" dirty="0">
                <a:solidFill>
                  <a:schemeClr val="tx1">
                    <a:lumMod val="50000"/>
                  </a:schemeClr>
                </a:solidFill>
                <a:cs typeface="Arial" panose="020B0604020202020204" pitchFamily="34" charset="0"/>
              </a:rPr>
              <a:t> Krishnakumar</a:t>
            </a:r>
            <a:endParaRPr lang="en-IN" b="1" dirty="0">
              <a:solidFill>
                <a:schemeClr val="tx1">
                  <a:lumMod val="50000"/>
                </a:schemeClr>
              </a:solidFill>
              <a:cs typeface="Arial" panose="020B0604020202020204" pitchFamily="34" charset="0"/>
            </a:endParaRPr>
          </a:p>
          <a:p>
            <a:r>
              <a:rPr lang="en-IN" b="1" dirty="0">
                <a:solidFill>
                  <a:schemeClr val="tx2">
                    <a:lumMod val="75000"/>
                  </a:schemeClr>
                </a:solidFill>
                <a:cs typeface="Arial" panose="020B0604020202020204" pitchFamily="34" charset="0"/>
              </a:rPr>
              <a:t>DEPT : </a:t>
            </a:r>
            <a:r>
              <a:rPr lang="en-IN" dirty="0">
                <a:solidFill>
                  <a:schemeClr val="tx1">
                    <a:lumMod val="50000"/>
                  </a:schemeClr>
                </a:solidFill>
                <a:cs typeface="Arial" panose="020B0604020202020204" pitchFamily="34" charset="0"/>
              </a:rPr>
              <a:t>Computer Science and Engineering</a:t>
            </a:r>
            <a:endParaRPr lang="en-IN" b="1" dirty="0">
              <a:solidFill>
                <a:schemeClr val="tx1">
                  <a:lumMod val="50000"/>
                </a:schemeClr>
              </a:solidFill>
              <a:cs typeface="Arial" panose="020B0604020202020204" pitchFamily="34" charset="0"/>
            </a:endParaRPr>
          </a:p>
          <a:p>
            <a:r>
              <a:rPr lang="en-IN" b="1" dirty="0">
                <a:solidFill>
                  <a:schemeClr val="tx2">
                    <a:lumMod val="75000"/>
                  </a:schemeClr>
                </a:solidFill>
                <a:cs typeface="Arial" panose="020B0604020202020204" pitchFamily="34" charset="0"/>
              </a:rPr>
              <a:t>SEMESTER : </a:t>
            </a:r>
            <a:r>
              <a:rPr lang="en-IN" dirty="0">
                <a:solidFill>
                  <a:schemeClr val="tx1">
                    <a:lumMod val="50000"/>
                  </a:schemeClr>
                </a:solidFill>
                <a:cs typeface="Arial" panose="020B0604020202020204" pitchFamily="34" charset="0"/>
              </a:rPr>
              <a:t>8</a:t>
            </a:r>
            <a:endParaRPr lang="en-IN" b="1" dirty="0">
              <a:solidFill>
                <a:schemeClr val="tx1">
                  <a:lumMod val="50000"/>
                </a:schemeClr>
              </a:solidFill>
              <a:cs typeface="Arial" panose="020B0604020202020204" pitchFamily="34" charset="0"/>
            </a:endParaRPr>
          </a:p>
          <a:p>
            <a:r>
              <a:rPr lang="en-IN" b="1" dirty="0">
                <a:solidFill>
                  <a:schemeClr val="tx2">
                    <a:lumMod val="75000"/>
                  </a:schemeClr>
                </a:solidFill>
                <a:cs typeface="Arial" panose="020B0604020202020204" pitchFamily="34" charset="0"/>
              </a:rPr>
              <a:t>PROJECTS WORKED :</a:t>
            </a:r>
          </a:p>
          <a:p>
            <a:pPr marL="285750" indent="-285750">
              <a:buFont typeface="Arial" panose="020B0604020202020204" pitchFamily="34" charset="0"/>
              <a:buChar char="•"/>
            </a:pPr>
            <a:r>
              <a:rPr lang="en-US" dirty="0">
                <a:cs typeface="Arial" panose="020B0604020202020204" pitchFamily="34" charset="0"/>
              </a:rPr>
              <a:t> </a:t>
            </a:r>
            <a:r>
              <a:rPr lang="en-US" dirty="0" err="1">
                <a:solidFill>
                  <a:schemeClr val="tx1">
                    <a:lumMod val="50000"/>
                  </a:schemeClr>
                </a:solidFill>
                <a:cs typeface="Arial" panose="020B0604020202020204" pitchFamily="34" charset="0"/>
              </a:rPr>
              <a:t>DocPotion</a:t>
            </a:r>
            <a:r>
              <a:rPr lang="en-US" dirty="0">
                <a:solidFill>
                  <a:schemeClr val="tx1">
                    <a:lumMod val="50000"/>
                  </a:schemeClr>
                </a:solidFill>
                <a:cs typeface="Arial" panose="020B0604020202020204" pitchFamily="34" charset="0"/>
              </a:rPr>
              <a:t> 2024 (Document processing solution)</a:t>
            </a:r>
          </a:p>
          <a:p>
            <a:pPr marL="285750" indent="-285750">
              <a:buFont typeface="Arial" panose="020B0604020202020204" pitchFamily="34" charset="0"/>
              <a:buChar char="•"/>
            </a:pPr>
            <a:r>
              <a:rPr lang="en-US" dirty="0">
                <a:solidFill>
                  <a:schemeClr val="tx1">
                    <a:lumMod val="50000"/>
                  </a:schemeClr>
                </a:solidFill>
                <a:cs typeface="Arial" panose="020B0604020202020204" pitchFamily="34" charset="0"/>
              </a:rPr>
              <a:t> AI Chatbot for Interview Practice 2023,</a:t>
            </a:r>
          </a:p>
          <a:p>
            <a:pPr marL="285750" indent="-285750">
              <a:buFont typeface="Arial" panose="020B0604020202020204" pitchFamily="34" charset="0"/>
              <a:buChar char="•"/>
            </a:pPr>
            <a:r>
              <a:rPr lang="en-US" dirty="0">
                <a:solidFill>
                  <a:schemeClr val="tx1">
                    <a:lumMod val="50000"/>
                  </a:schemeClr>
                </a:solidFill>
                <a:cs typeface="Arial" panose="020B0604020202020204" pitchFamily="34" charset="0"/>
              </a:rPr>
              <a:t> Angel Fashion </a:t>
            </a:r>
            <a:r>
              <a:rPr lang="en-US" dirty="0" err="1">
                <a:solidFill>
                  <a:schemeClr val="tx1">
                    <a:lumMod val="50000"/>
                  </a:schemeClr>
                </a:solidFill>
                <a:cs typeface="Arial" panose="020B0604020202020204" pitchFamily="34" charset="0"/>
              </a:rPr>
              <a:t>Trendz</a:t>
            </a:r>
            <a:r>
              <a:rPr lang="en-US" dirty="0">
                <a:solidFill>
                  <a:schemeClr val="tx1">
                    <a:lumMod val="50000"/>
                  </a:schemeClr>
                </a:solidFill>
                <a:cs typeface="Arial" panose="020B0604020202020204" pitchFamily="34" charset="0"/>
              </a:rPr>
              <a:t> (A print on demand (POD) e-commerce prototype app)</a:t>
            </a:r>
            <a:endParaRPr lang="en-IN" b="1" dirty="0">
              <a:solidFill>
                <a:schemeClr val="tx1">
                  <a:lumMod val="50000"/>
                </a:schemeClr>
              </a:solidFill>
              <a:cs typeface="Arial" panose="020B0604020202020204" pitchFamily="34" charset="0"/>
            </a:endParaRPr>
          </a:p>
        </p:txBody>
      </p:sp>
      <p:sp>
        <p:nvSpPr>
          <p:cNvPr id="18" name="TextBox 17">
            <a:extLst>
              <a:ext uri="{FF2B5EF4-FFF2-40B4-BE49-F238E27FC236}">
                <a16:creationId xmlns:a16="http://schemas.microsoft.com/office/drawing/2014/main" id="{DC5BFF31-E72C-B21F-E0F5-7B1A7AA9DF8D}"/>
              </a:ext>
            </a:extLst>
          </p:cNvPr>
          <p:cNvSpPr txBox="1"/>
          <p:nvPr/>
        </p:nvSpPr>
        <p:spPr>
          <a:xfrm>
            <a:off x="3181530" y="1345729"/>
            <a:ext cx="5848350" cy="2308324"/>
          </a:xfrm>
          <a:prstGeom prst="rect">
            <a:avLst/>
          </a:prstGeom>
          <a:noFill/>
        </p:spPr>
        <p:txBody>
          <a:bodyPr wrap="square">
            <a:spAutoFit/>
          </a:bodyPr>
          <a:lstStyle/>
          <a:p>
            <a:r>
              <a:rPr lang="en-IN" b="1" dirty="0">
                <a:solidFill>
                  <a:schemeClr val="tx2">
                    <a:lumMod val="75000"/>
                  </a:schemeClr>
                </a:solidFill>
                <a:cs typeface="Arial" panose="020B0604020202020204" pitchFamily="34" charset="0"/>
              </a:rPr>
              <a:t>NAME : </a:t>
            </a:r>
            <a:r>
              <a:rPr lang="en-IN" dirty="0" err="1">
                <a:solidFill>
                  <a:schemeClr val="tx1">
                    <a:lumMod val="50000"/>
                  </a:schemeClr>
                </a:solidFill>
                <a:cs typeface="Arial" panose="020B0604020202020204" pitchFamily="34" charset="0"/>
              </a:rPr>
              <a:t>Meenakshy</a:t>
            </a:r>
            <a:r>
              <a:rPr lang="en-IN" dirty="0">
                <a:solidFill>
                  <a:schemeClr val="tx1">
                    <a:lumMod val="50000"/>
                  </a:schemeClr>
                </a:solidFill>
                <a:cs typeface="Arial" panose="020B0604020202020204" pitchFamily="34" charset="0"/>
              </a:rPr>
              <a:t> N S</a:t>
            </a:r>
          </a:p>
          <a:p>
            <a:r>
              <a:rPr lang="en-IN" b="1" dirty="0">
                <a:solidFill>
                  <a:schemeClr val="tx2">
                    <a:lumMod val="75000"/>
                  </a:schemeClr>
                </a:solidFill>
                <a:cs typeface="Arial" panose="020B0604020202020204" pitchFamily="34" charset="0"/>
              </a:rPr>
              <a:t>DEPT :  </a:t>
            </a:r>
            <a:r>
              <a:rPr lang="en-IN" dirty="0">
                <a:solidFill>
                  <a:schemeClr val="tx1">
                    <a:lumMod val="50000"/>
                  </a:schemeClr>
                </a:solidFill>
                <a:cs typeface="Arial" panose="020B0604020202020204" pitchFamily="34" charset="0"/>
              </a:rPr>
              <a:t>Computer Science and Engineering</a:t>
            </a:r>
          </a:p>
          <a:p>
            <a:r>
              <a:rPr lang="en-IN" b="1" dirty="0">
                <a:solidFill>
                  <a:schemeClr val="tx2">
                    <a:lumMod val="75000"/>
                  </a:schemeClr>
                </a:solidFill>
                <a:cs typeface="Arial" panose="020B0604020202020204" pitchFamily="34" charset="0"/>
              </a:rPr>
              <a:t>SEMESTER : </a:t>
            </a:r>
            <a:r>
              <a:rPr lang="en-IN" dirty="0">
                <a:solidFill>
                  <a:schemeClr val="tx1">
                    <a:lumMod val="50000"/>
                  </a:schemeClr>
                </a:solidFill>
                <a:cs typeface="Arial" panose="020B0604020202020204" pitchFamily="34" charset="0"/>
              </a:rPr>
              <a:t>8</a:t>
            </a:r>
          </a:p>
          <a:p>
            <a:r>
              <a:rPr lang="en-IN" b="1" dirty="0">
                <a:solidFill>
                  <a:schemeClr val="tx2">
                    <a:lumMod val="75000"/>
                  </a:schemeClr>
                </a:solidFill>
                <a:cs typeface="Arial" panose="020B0604020202020204" pitchFamily="34" charset="0"/>
              </a:rPr>
              <a:t>PROJECTS WORKED :</a:t>
            </a:r>
          </a:p>
          <a:p>
            <a:pPr marL="285750" indent="-285750">
              <a:buFont typeface="Arial" panose="020B0604020202020204" pitchFamily="34" charset="0"/>
              <a:buChar char="•"/>
            </a:pPr>
            <a:r>
              <a:rPr lang="en-US" dirty="0">
                <a:solidFill>
                  <a:schemeClr val="tx1">
                    <a:lumMod val="50000"/>
                  </a:schemeClr>
                </a:solidFill>
                <a:cs typeface="Arial" panose="020B0604020202020204" pitchFamily="34" charset="0"/>
              </a:rPr>
              <a:t>Interview Practice Website</a:t>
            </a:r>
          </a:p>
          <a:p>
            <a:pPr marL="285750" indent="-285750">
              <a:buFont typeface="Arial" panose="020B0604020202020204" pitchFamily="34" charset="0"/>
              <a:buChar char="•"/>
            </a:pPr>
            <a:r>
              <a:rPr lang="en-US" dirty="0">
                <a:solidFill>
                  <a:schemeClr val="tx1">
                    <a:lumMod val="50000"/>
                  </a:schemeClr>
                </a:solidFill>
                <a:cs typeface="Arial" panose="020B0604020202020204" pitchFamily="34" charset="0"/>
              </a:rPr>
              <a:t>Music and Book Recommender</a:t>
            </a:r>
          </a:p>
          <a:p>
            <a:pPr marL="285750" indent="-285750">
              <a:buFont typeface="Arial" panose="020B0604020202020204" pitchFamily="34" charset="0"/>
              <a:buChar char="•"/>
            </a:pPr>
            <a:r>
              <a:rPr lang="en-US" dirty="0">
                <a:solidFill>
                  <a:schemeClr val="tx1">
                    <a:lumMod val="50000"/>
                  </a:schemeClr>
                </a:solidFill>
                <a:cs typeface="Arial" panose="020B0604020202020204" pitchFamily="34" charset="0"/>
              </a:rPr>
              <a:t> Alternative Title Generator and Scanned Documents Handler</a:t>
            </a:r>
            <a:endParaRPr lang="en-IN" b="1" dirty="0">
              <a:solidFill>
                <a:schemeClr val="tx1">
                  <a:lumMod val="50000"/>
                </a:schemeClr>
              </a:solidFill>
              <a:cs typeface="Arial" panose="020B0604020202020204" pitchFamily="34" charset="0"/>
            </a:endParaRPr>
          </a:p>
        </p:txBody>
      </p:sp>
      <p:cxnSp>
        <p:nvCxnSpPr>
          <p:cNvPr id="25" name="Connector: Elbow 24">
            <a:extLst>
              <a:ext uri="{FF2B5EF4-FFF2-40B4-BE49-F238E27FC236}">
                <a16:creationId xmlns:a16="http://schemas.microsoft.com/office/drawing/2014/main" id="{D83DF579-B105-2745-B8B1-7FB339BFC6A4}"/>
              </a:ext>
            </a:extLst>
          </p:cNvPr>
          <p:cNvCxnSpPr>
            <a:cxnSpLocks/>
          </p:cNvCxnSpPr>
          <p:nvPr/>
        </p:nvCxnSpPr>
        <p:spPr>
          <a:xfrm rot="10800000" flipV="1">
            <a:off x="0" y="872565"/>
            <a:ext cx="12356808" cy="2912887"/>
          </a:xfrm>
          <a:prstGeom prst="bentConnector3">
            <a:avLst>
              <a:gd name="adj1" fmla="val 277"/>
            </a:avLst>
          </a:prstGeom>
        </p:spPr>
        <p:style>
          <a:lnRef idx="1">
            <a:schemeClr val="accent6"/>
          </a:lnRef>
          <a:fillRef idx="0">
            <a:schemeClr val="accent6"/>
          </a:fillRef>
          <a:effectRef idx="0">
            <a:schemeClr val="accent6"/>
          </a:effectRef>
          <a:fontRef idx="minor">
            <a:schemeClr val="tx1"/>
          </a:fontRef>
        </p:style>
      </p:cxnSp>
      <p:sp>
        <p:nvSpPr>
          <p:cNvPr id="36" name="TextBox 35">
            <a:extLst>
              <a:ext uri="{FF2B5EF4-FFF2-40B4-BE49-F238E27FC236}">
                <a16:creationId xmlns:a16="http://schemas.microsoft.com/office/drawing/2014/main" id="{50DD4F0C-EF68-31D2-4173-E4A643DB40C0}"/>
              </a:ext>
            </a:extLst>
          </p:cNvPr>
          <p:cNvSpPr txBox="1"/>
          <p:nvPr/>
        </p:nvSpPr>
        <p:spPr>
          <a:xfrm>
            <a:off x="8874468" y="4033091"/>
            <a:ext cx="6385560" cy="2031325"/>
          </a:xfrm>
          <a:prstGeom prst="rect">
            <a:avLst/>
          </a:prstGeom>
          <a:noFill/>
        </p:spPr>
        <p:txBody>
          <a:bodyPr wrap="square">
            <a:spAutoFit/>
          </a:bodyPr>
          <a:lstStyle/>
          <a:p>
            <a:r>
              <a:rPr lang="en-IN" b="1" dirty="0">
                <a:solidFill>
                  <a:schemeClr val="tx2">
                    <a:lumMod val="75000"/>
                  </a:schemeClr>
                </a:solidFill>
                <a:cs typeface="Arial" panose="020B0604020202020204" pitchFamily="34" charset="0"/>
              </a:rPr>
              <a:t>TECHNICAL INTERESTS </a:t>
            </a:r>
          </a:p>
          <a:p>
            <a:pPr marL="285750" indent="-285750">
              <a:buFont typeface="Arial" panose="020B0604020202020204" pitchFamily="34" charset="0"/>
              <a:buChar char="•"/>
            </a:pPr>
            <a:r>
              <a:rPr lang="en-US" dirty="0">
                <a:solidFill>
                  <a:schemeClr val="tx1">
                    <a:lumMod val="50000"/>
                  </a:schemeClr>
                </a:solidFill>
                <a:cs typeface="Arial" panose="020B0604020202020204" pitchFamily="34" charset="0"/>
              </a:rPr>
              <a:t>Data Science</a:t>
            </a:r>
          </a:p>
          <a:p>
            <a:pPr marL="285750" indent="-285750">
              <a:buFont typeface="Arial" panose="020B0604020202020204" pitchFamily="34" charset="0"/>
              <a:buChar char="•"/>
            </a:pPr>
            <a:r>
              <a:rPr lang="en-US" dirty="0">
                <a:solidFill>
                  <a:schemeClr val="tx1">
                    <a:lumMod val="50000"/>
                  </a:schemeClr>
                </a:solidFill>
                <a:cs typeface="Arial" panose="020B0604020202020204" pitchFamily="34" charset="0"/>
              </a:rPr>
              <a:t> AI/ML </a:t>
            </a:r>
          </a:p>
          <a:p>
            <a:pPr marL="285750" indent="-285750">
              <a:buFont typeface="Arial" panose="020B0604020202020204" pitchFamily="34" charset="0"/>
              <a:buChar char="•"/>
            </a:pPr>
            <a:r>
              <a:rPr lang="en-US" dirty="0">
                <a:solidFill>
                  <a:schemeClr val="tx1">
                    <a:lumMod val="50000"/>
                  </a:schemeClr>
                </a:solidFill>
                <a:cs typeface="Arial" panose="020B0604020202020204" pitchFamily="34" charset="0"/>
              </a:rPr>
              <a:t>Cybersecurity</a:t>
            </a:r>
          </a:p>
          <a:p>
            <a:pPr marL="285750" indent="-285750">
              <a:buFont typeface="Arial" panose="020B0604020202020204" pitchFamily="34" charset="0"/>
              <a:buChar char="•"/>
            </a:pPr>
            <a:r>
              <a:rPr lang="en-US" dirty="0">
                <a:solidFill>
                  <a:schemeClr val="tx1">
                    <a:lumMod val="50000"/>
                  </a:schemeClr>
                </a:solidFill>
                <a:cs typeface="Arial" panose="020B0604020202020204" pitchFamily="34" charset="0"/>
              </a:rPr>
              <a:t>Cloud Technology </a:t>
            </a:r>
          </a:p>
          <a:p>
            <a:pPr marL="285750" indent="-285750">
              <a:buFont typeface="Arial" panose="020B0604020202020204" pitchFamily="34" charset="0"/>
              <a:buChar char="•"/>
            </a:pPr>
            <a:r>
              <a:rPr lang="en-US" dirty="0">
                <a:solidFill>
                  <a:schemeClr val="tx1">
                    <a:lumMod val="50000"/>
                  </a:schemeClr>
                </a:solidFill>
                <a:cs typeface="Arial" panose="020B0604020202020204" pitchFamily="34" charset="0"/>
              </a:rPr>
              <a:t>App Development</a:t>
            </a:r>
          </a:p>
          <a:p>
            <a:pPr marL="285750" indent="-285750">
              <a:buFont typeface="Arial" panose="020B0604020202020204" pitchFamily="34" charset="0"/>
              <a:buChar char="•"/>
            </a:pPr>
            <a:r>
              <a:rPr lang="en-US" dirty="0">
                <a:solidFill>
                  <a:schemeClr val="tx1">
                    <a:lumMod val="50000"/>
                  </a:schemeClr>
                </a:solidFill>
                <a:cs typeface="Arial" panose="020B0604020202020204" pitchFamily="34" charset="0"/>
              </a:rPr>
              <a:t>Backend Web Development</a:t>
            </a:r>
            <a:endParaRPr lang="en-IN" b="1" dirty="0">
              <a:solidFill>
                <a:schemeClr val="tx1">
                  <a:lumMod val="50000"/>
                </a:schemeClr>
              </a:solidFill>
              <a:cs typeface="Arial" panose="020B0604020202020204" pitchFamily="34" charset="0"/>
            </a:endParaRPr>
          </a:p>
        </p:txBody>
      </p:sp>
      <p:sp>
        <p:nvSpPr>
          <p:cNvPr id="40" name="TextBox 39">
            <a:extLst>
              <a:ext uri="{FF2B5EF4-FFF2-40B4-BE49-F238E27FC236}">
                <a16:creationId xmlns:a16="http://schemas.microsoft.com/office/drawing/2014/main" id="{DEA07228-8B81-B6A4-0E9D-63F1DF5FCB8C}"/>
              </a:ext>
            </a:extLst>
          </p:cNvPr>
          <p:cNvSpPr txBox="1"/>
          <p:nvPr/>
        </p:nvSpPr>
        <p:spPr>
          <a:xfrm>
            <a:off x="8874468" y="1200978"/>
            <a:ext cx="7749540" cy="1785104"/>
          </a:xfrm>
          <a:prstGeom prst="rect">
            <a:avLst/>
          </a:prstGeom>
          <a:noFill/>
        </p:spPr>
        <p:txBody>
          <a:bodyPr wrap="square">
            <a:spAutoFit/>
          </a:bodyPr>
          <a:lstStyle/>
          <a:p>
            <a:r>
              <a:rPr lang="en-IN" b="1" dirty="0">
                <a:solidFill>
                  <a:schemeClr val="tx2">
                    <a:lumMod val="75000"/>
                  </a:schemeClr>
                </a:solidFill>
                <a:cs typeface="Arial" panose="020B0604020202020204" pitchFamily="34" charset="0"/>
              </a:rPr>
              <a:t>TECHNICAL INTERESTS </a:t>
            </a:r>
          </a:p>
          <a:p>
            <a:pPr marL="285750" indent="-285750">
              <a:buFont typeface="Arial" panose="020B0604020202020204" pitchFamily="34" charset="0"/>
              <a:buChar char="•"/>
            </a:pPr>
            <a:r>
              <a:rPr lang="en-IN" dirty="0">
                <a:solidFill>
                  <a:schemeClr val="tx1">
                    <a:lumMod val="50000"/>
                  </a:schemeClr>
                </a:solidFill>
                <a:cs typeface="Arial" panose="020B0604020202020204" pitchFamily="34" charset="0"/>
              </a:rPr>
              <a:t>Data analysis </a:t>
            </a:r>
          </a:p>
          <a:p>
            <a:pPr marL="285750" indent="-285750">
              <a:buFont typeface="Arial" panose="020B0604020202020204" pitchFamily="34" charset="0"/>
              <a:buChar char="•"/>
            </a:pPr>
            <a:r>
              <a:rPr lang="en-IN" dirty="0">
                <a:solidFill>
                  <a:schemeClr val="tx1">
                    <a:lumMod val="50000"/>
                  </a:schemeClr>
                </a:solidFill>
                <a:cs typeface="Arial" panose="020B0604020202020204" pitchFamily="34" charset="0"/>
              </a:rPr>
              <a:t>Automation</a:t>
            </a:r>
          </a:p>
          <a:p>
            <a:pPr marL="285750" indent="-285750">
              <a:buFont typeface="Arial" panose="020B0604020202020204" pitchFamily="34" charset="0"/>
              <a:buChar char="•"/>
            </a:pPr>
            <a:r>
              <a:rPr lang="en-IN" dirty="0">
                <a:solidFill>
                  <a:schemeClr val="tx1">
                    <a:lumMod val="50000"/>
                  </a:schemeClr>
                </a:solidFill>
                <a:cs typeface="Arial" panose="020B0604020202020204" pitchFamily="34" charset="0"/>
              </a:rPr>
              <a:t> Software Development</a:t>
            </a:r>
          </a:p>
          <a:p>
            <a:pPr marL="285750" indent="-285750">
              <a:buFont typeface="Arial" panose="020B0604020202020204" pitchFamily="34" charset="0"/>
              <a:buChar char="•"/>
            </a:pPr>
            <a:r>
              <a:rPr lang="en-IN" dirty="0">
                <a:solidFill>
                  <a:schemeClr val="tx1">
                    <a:lumMod val="50000"/>
                  </a:schemeClr>
                </a:solidFill>
                <a:cs typeface="Arial" panose="020B0604020202020204" pitchFamily="34" charset="0"/>
              </a:rPr>
              <a:t> Artificial Intelligence</a:t>
            </a:r>
          </a:p>
          <a:p>
            <a:pPr marL="285750" indent="-285750">
              <a:buFont typeface="Arial" panose="020B0604020202020204" pitchFamily="34" charset="0"/>
              <a:buChar char="•"/>
            </a:pPr>
            <a:r>
              <a:rPr lang="en-IN" dirty="0">
                <a:solidFill>
                  <a:schemeClr val="tx1">
                    <a:lumMod val="50000"/>
                  </a:schemeClr>
                </a:solidFill>
                <a:cs typeface="Arial" panose="020B0604020202020204" pitchFamily="34" charset="0"/>
              </a:rPr>
              <a:t> Machine learning</a:t>
            </a:r>
            <a:endParaRPr lang="en-IN" b="1" dirty="0">
              <a:solidFill>
                <a:schemeClr val="tx1">
                  <a:lumMod val="50000"/>
                </a:schemeClr>
              </a:solidFill>
              <a:cs typeface="Arial" panose="020B0604020202020204" pitchFamily="34" charset="0"/>
            </a:endParaRPr>
          </a:p>
        </p:txBody>
      </p:sp>
      <p:sp>
        <p:nvSpPr>
          <p:cNvPr id="41" name="TextBox 40">
            <a:extLst>
              <a:ext uri="{FF2B5EF4-FFF2-40B4-BE49-F238E27FC236}">
                <a16:creationId xmlns:a16="http://schemas.microsoft.com/office/drawing/2014/main" id="{4974C056-B91E-0BD4-B037-B0D49D61B5F3}"/>
              </a:ext>
            </a:extLst>
          </p:cNvPr>
          <p:cNvSpPr txBox="1"/>
          <p:nvPr/>
        </p:nvSpPr>
        <p:spPr>
          <a:xfrm>
            <a:off x="515376" y="1096749"/>
            <a:ext cx="2434600" cy="461665"/>
          </a:xfrm>
          <a:prstGeom prst="rect">
            <a:avLst/>
          </a:prstGeom>
          <a:noFill/>
        </p:spPr>
        <p:txBody>
          <a:bodyPr wrap="square" rtlCol="0">
            <a:spAutoFit/>
          </a:bodyPr>
          <a:lstStyle/>
          <a:p>
            <a:r>
              <a:rPr lang="en-IN" sz="2400" b="1">
                <a:solidFill>
                  <a:schemeClr val="tx2">
                    <a:lumMod val="50000"/>
                  </a:schemeClr>
                </a:solidFill>
              </a:rPr>
              <a:t>TEAM LEAD</a:t>
            </a:r>
          </a:p>
        </p:txBody>
      </p:sp>
      <p:sp>
        <p:nvSpPr>
          <p:cNvPr id="43" name="TextBox 42">
            <a:extLst>
              <a:ext uri="{FF2B5EF4-FFF2-40B4-BE49-F238E27FC236}">
                <a16:creationId xmlns:a16="http://schemas.microsoft.com/office/drawing/2014/main" id="{8CEF7813-D24E-110A-747D-EE2AB26E87C2}"/>
              </a:ext>
            </a:extLst>
          </p:cNvPr>
          <p:cNvSpPr txBox="1"/>
          <p:nvPr/>
        </p:nvSpPr>
        <p:spPr>
          <a:xfrm>
            <a:off x="425322" y="3785453"/>
            <a:ext cx="8313420" cy="461665"/>
          </a:xfrm>
          <a:prstGeom prst="rect">
            <a:avLst/>
          </a:prstGeom>
          <a:noFill/>
        </p:spPr>
        <p:txBody>
          <a:bodyPr wrap="square">
            <a:spAutoFit/>
          </a:bodyPr>
          <a:lstStyle/>
          <a:p>
            <a:r>
              <a:rPr lang="en-IN" sz="2400" b="1">
                <a:solidFill>
                  <a:schemeClr val="tx2">
                    <a:lumMod val="50000"/>
                  </a:schemeClr>
                </a:solidFill>
              </a:rPr>
              <a:t>DATA/ML ENGINEER</a:t>
            </a:r>
          </a:p>
        </p:txBody>
      </p:sp>
    </p:spTree>
    <p:extLst>
      <p:ext uri="{BB962C8B-B14F-4D97-AF65-F5344CB8AC3E}">
        <p14:creationId xmlns:p14="http://schemas.microsoft.com/office/powerpoint/2010/main" val="12423110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8883EF-C65A-1EAA-71BF-61FAAB578576}"/>
            </a:ext>
          </a:extLst>
        </p:cNvPr>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2FD7CBF3-9BE1-6B38-C367-91FD6788A5CA}"/>
              </a:ext>
            </a:extLst>
          </p:cNvPr>
          <p:cNvPicPr>
            <a:picLocks noGrp="1" noChangeAspect="1"/>
          </p:cNvPicPr>
          <p:nvPr>
            <p:ph idx="1"/>
          </p:nvPr>
        </p:nvPicPr>
        <p:blipFill rotWithShape="1">
          <a:blip r:embed="rId2" cstate="email">
            <a:extLst>
              <a:ext uri="{28A0092B-C50C-407E-A947-70E740481C1C}">
                <a14:useLocalDpi xmlns:a14="http://schemas.microsoft.com/office/drawing/2010/main" val="0"/>
              </a:ext>
            </a:extLst>
          </a:blip>
          <a:srcRect/>
          <a:stretch/>
        </p:blipFill>
        <p:spPr>
          <a:xfrm>
            <a:off x="559236" y="1666611"/>
            <a:ext cx="1800000" cy="1800000"/>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3" name="Title 2">
            <a:extLst>
              <a:ext uri="{FF2B5EF4-FFF2-40B4-BE49-F238E27FC236}">
                <a16:creationId xmlns:a16="http://schemas.microsoft.com/office/drawing/2014/main" id="{0603B70F-DD7D-5B1B-FEC0-A7747567EAE0}"/>
              </a:ext>
            </a:extLst>
          </p:cNvPr>
          <p:cNvSpPr>
            <a:spLocks noGrp="1"/>
          </p:cNvSpPr>
          <p:nvPr>
            <p:ph type="title"/>
          </p:nvPr>
        </p:nvSpPr>
        <p:spPr>
          <a:xfrm>
            <a:off x="425322" y="107130"/>
            <a:ext cx="10175310" cy="734550"/>
          </a:xfrm>
        </p:spPr>
        <p:txBody>
          <a:bodyPr/>
          <a:lstStyle/>
          <a:p>
            <a:r>
              <a:rPr lang="en-US" sz="3200" dirty="0">
                <a:latin typeface="+mn-lt"/>
                <a:cs typeface="Arial" panose="020B0604020202020204" pitchFamily="34" charset="0"/>
              </a:rPr>
              <a:t>Team Name: AI ALCHEMISTS</a:t>
            </a:r>
          </a:p>
        </p:txBody>
      </p:sp>
      <p:sp>
        <p:nvSpPr>
          <p:cNvPr id="4" name="Slide Number Placeholder 3">
            <a:extLst>
              <a:ext uri="{FF2B5EF4-FFF2-40B4-BE49-F238E27FC236}">
                <a16:creationId xmlns:a16="http://schemas.microsoft.com/office/drawing/2014/main" id="{9B8F6A1D-0DD6-446C-D773-343FA1F3899C}"/>
              </a:ext>
            </a:extLst>
          </p:cNvPr>
          <p:cNvSpPr>
            <a:spLocks noGrp="1"/>
          </p:cNvSpPr>
          <p:nvPr>
            <p:ph type="sldNum" sz="quarter" idx="4"/>
          </p:nvPr>
        </p:nvSpPr>
        <p:spPr/>
        <p:txBody>
          <a:bodyPr/>
          <a:lstStyle/>
          <a:p>
            <a:fld id="{0D71CEAF-EA8A-4558-885C-8787E130A2B4}" type="slidenum">
              <a:rPr lang="en-US" sz="1800" smtClean="0">
                <a:latin typeface="Arial" panose="020B0604020202020204" pitchFamily="34" charset="0"/>
                <a:cs typeface="Arial" panose="020B0604020202020204" pitchFamily="34" charset="0"/>
              </a:rPr>
              <a:t>3</a:t>
            </a:fld>
            <a:endParaRPr lang="en-US" sz="1800">
              <a:latin typeface="Arial" panose="020B0604020202020204" pitchFamily="34" charset="0"/>
              <a:cs typeface="Arial" panose="020B0604020202020204" pitchFamily="34" charset="0"/>
            </a:endParaRPr>
          </a:p>
        </p:txBody>
      </p:sp>
      <p:sp>
        <p:nvSpPr>
          <p:cNvPr id="8" name="Rectangle 7">
            <a:extLst>
              <a:ext uri="{FF2B5EF4-FFF2-40B4-BE49-F238E27FC236}">
                <a16:creationId xmlns:a16="http://schemas.microsoft.com/office/drawing/2014/main" id="{CC3B5716-12B3-FC12-2DD0-F8165366C3E9}"/>
              </a:ext>
            </a:extLst>
          </p:cNvPr>
          <p:cNvSpPr/>
          <p:nvPr/>
        </p:nvSpPr>
        <p:spPr>
          <a:xfrm>
            <a:off x="3336942" y="1919575"/>
            <a:ext cx="7683480" cy="47244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endParaRPr lang="en-IN">
              <a:solidFill>
                <a:schemeClr val="tx2">
                  <a:lumMod val="75000"/>
                </a:schemeClr>
              </a:solidFill>
              <a:latin typeface="Arial" panose="020B0604020202020204" pitchFamily="34" charset="0"/>
              <a:cs typeface="Arial" panose="020B0604020202020204" pitchFamily="34" charset="0"/>
            </a:endParaRPr>
          </a:p>
        </p:txBody>
      </p:sp>
      <p:pic>
        <p:nvPicPr>
          <p:cNvPr id="10" name="Picture 9">
            <a:extLst>
              <a:ext uri="{FF2B5EF4-FFF2-40B4-BE49-F238E27FC236}">
                <a16:creationId xmlns:a16="http://schemas.microsoft.com/office/drawing/2014/main" id="{BB1840DC-3410-E0E9-C530-A01A1202F06E}"/>
              </a:ext>
            </a:extLst>
          </p:cNvPr>
          <p:cNvPicPr>
            <a:picLocks noChangeAspect="1"/>
          </p:cNvPicPr>
          <p:nvPr/>
        </p:nvPicPr>
        <p:blipFill rotWithShape="1">
          <a:blip r:embed="rId3" cstate="email">
            <a:extLst>
              <a:ext uri="{28A0092B-C50C-407E-A947-70E740481C1C}">
                <a14:useLocalDpi xmlns:a14="http://schemas.microsoft.com/office/drawing/2010/main" val="0"/>
              </a:ext>
            </a:extLst>
          </a:blip>
          <a:srcRect/>
          <a:stretch/>
        </p:blipFill>
        <p:spPr>
          <a:xfrm>
            <a:off x="515376" y="4247119"/>
            <a:ext cx="1843860" cy="2031325"/>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6" name="TextBox 15">
            <a:extLst>
              <a:ext uri="{FF2B5EF4-FFF2-40B4-BE49-F238E27FC236}">
                <a16:creationId xmlns:a16="http://schemas.microsoft.com/office/drawing/2014/main" id="{1A81F078-59FD-983F-99CA-1FA25D814D3E}"/>
              </a:ext>
            </a:extLst>
          </p:cNvPr>
          <p:cNvSpPr txBox="1"/>
          <p:nvPr/>
        </p:nvSpPr>
        <p:spPr>
          <a:xfrm>
            <a:off x="3053895" y="4359299"/>
            <a:ext cx="6103620" cy="2031325"/>
          </a:xfrm>
          <a:prstGeom prst="rect">
            <a:avLst/>
          </a:prstGeom>
          <a:noFill/>
        </p:spPr>
        <p:txBody>
          <a:bodyPr wrap="square">
            <a:spAutoFit/>
          </a:bodyPr>
          <a:lstStyle/>
          <a:p>
            <a:r>
              <a:rPr lang="en-IN" b="1" dirty="0">
                <a:solidFill>
                  <a:schemeClr val="tx2">
                    <a:lumMod val="75000"/>
                  </a:schemeClr>
                </a:solidFill>
                <a:cs typeface="Arial" panose="020B0604020202020204" pitchFamily="34" charset="0"/>
              </a:rPr>
              <a:t>NAME : </a:t>
            </a:r>
            <a:r>
              <a:rPr lang="en-IN" dirty="0">
                <a:solidFill>
                  <a:schemeClr val="tx1">
                    <a:lumMod val="50000"/>
                  </a:schemeClr>
                </a:solidFill>
                <a:cs typeface="Arial" panose="020B0604020202020204" pitchFamily="34" charset="0"/>
              </a:rPr>
              <a:t>A Ardra Nair</a:t>
            </a:r>
            <a:endParaRPr lang="en-IN" b="1" dirty="0">
              <a:solidFill>
                <a:schemeClr val="tx1">
                  <a:lumMod val="50000"/>
                </a:schemeClr>
              </a:solidFill>
              <a:cs typeface="Arial" panose="020B0604020202020204" pitchFamily="34" charset="0"/>
            </a:endParaRPr>
          </a:p>
          <a:p>
            <a:r>
              <a:rPr lang="en-IN" b="1" dirty="0">
                <a:solidFill>
                  <a:schemeClr val="tx2">
                    <a:lumMod val="75000"/>
                  </a:schemeClr>
                </a:solidFill>
                <a:cs typeface="Arial" panose="020B0604020202020204" pitchFamily="34" charset="0"/>
              </a:rPr>
              <a:t>DEPT : </a:t>
            </a:r>
            <a:r>
              <a:rPr lang="en-IN" dirty="0">
                <a:solidFill>
                  <a:schemeClr val="tx1">
                    <a:lumMod val="50000"/>
                  </a:schemeClr>
                </a:solidFill>
                <a:cs typeface="Arial" panose="020B0604020202020204" pitchFamily="34" charset="0"/>
              </a:rPr>
              <a:t>Computer Science and Engineering</a:t>
            </a:r>
            <a:endParaRPr lang="en-IN" b="1" dirty="0">
              <a:solidFill>
                <a:schemeClr val="tx1">
                  <a:lumMod val="50000"/>
                </a:schemeClr>
              </a:solidFill>
              <a:cs typeface="Arial" panose="020B0604020202020204" pitchFamily="34" charset="0"/>
            </a:endParaRPr>
          </a:p>
          <a:p>
            <a:r>
              <a:rPr lang="en-IN" b="1" dirty="0">
                <a:solidFill>
                  <a:schemeClr val="tx2">
                    <a:lumMod val="75000"/>
                  </a:schemeClr>
                </a:solidFill>
                <a:cs typeface="Arial" panose="020B0604020202020204" pitchFamily="34" charset="0"/>
              </a:rPr>
              <a:t>SEMESTER : </a:t>
            </a:r>
            <a:r>
              <a:rPr lang="en-IN" dirty="0">
                <a:solidFill>
                  <a:schemeClr val="tx1">
                    <a:lumMod val="50000"/>
                  </a:schemeClr>
                </a:solidFill>
                <a:cs typeface="Arial" panose="020B0604020202020204" pitchFamily="34" charset="0"/>
              </a:rPr>
              <a:t>6</a:t>
            </a:r>
            <a:endParaRPr lang="en-IN" b="1" dirty="0">
              <a:solidFill>
                <a:schemeClr val="tx1">
                  <a:lumMod val="50000"/>
                </a:schemeClr>
              </a:solidFill>
              <a:cs typeface="Arial" panose="020B0604020202020204" pitchFamily="34" charset="0"/>
            </a:endParaRPr>
          </a:p>
          <a:p>
            <a:r>
              <a:rPr lang="en-IN" b="1" dirty="0">
                <a:solidFill>
                  <a:schemeClr val="tx2">
                    <a:lumMod val="75000"/>
                  </a:schemeClr>
                </a:solidFill>
                <a:cs typeface="Arial" panose="020B0604020202020204" pitchFamily="34" charset="0"/>
              </a:rPr>
              <a:t>PROJECTS WORKED :</a:t>
            </a:r>
          </a:p>
          <a:p>
            <a:pPr marL="285750" indent="-285750">
              <a:buFont typeface="Arial" panose="020B0604020202020204" pitchFamily="34" charset="0"/>
              <a:buChar char="•"/>
            </a:pPr>
            <a:r>
              <a:rPr lang="en-US" dirty="0">
                <a:cs typeface="Arial" panose="020B0604020202020204" pitchFamily="34" charset="0"/>
              </a:rPr>
              <a:t> </a:t>
            </a:r>
            <a:r>
              <a:rPr lang="en-US" dirty="0" err="1">
                <a:solidFill>
                  <a:schemeClr val="tx1">
                    <a:lumMod val="50000"/>
                  </a:schemeClr>
                </a:solidFill>
                <a:cs typeface="Arial" panose="020B0604020202020204" pitchFamily="34" charset="0"/>
              </a:rPr>
              <a:t>DocPotion</a:t>
            </a:r>
            <a:r>
              <a:rPr lang="en-US" dirty="0">
                <a:solidFill>
                  <a:schemeClr val="tx1">
                    <a:lumMod val="50000"/>
                  </a:schemeClr>
                </a:solidFill>
                <a:cs typeface="Arial" panose="020B0604020202020204" pitchFamily="34" charset="0"/>
              </a:rPr>
              <a:t> 2024 (Document processing solution)</a:t>
            </a:r>
          </a:p>
          <a:p>
            <a:pPr marL="285750" indent="-285750">
              <a:buFont typeface="Arial" panose="020B0604020202020204" pitchFamily="34" charset="0"/>
              <a:buChar char="•"/>
            </a:pPr>
            <a:r>
              <a:rPr lang="en-US" dirty="0">
                <a:solidFill>
                  <a:schemeClr val="tx1">
                    <a:lumMod val="50000"/>
                  </a:schemeClr>
                </a:solidFill>
                <a:cs typeface="Arial" panose="020B0604020202020204" pitchFamily="34" charset="0"/>
              </a:rPr>
              <a:t> AI Referee Assistant(An alternative to existing VAR system in refereeing football matches)</a:t>
            </a:r>
            <a:endParaRPr lang="en-IN" b="1" dirty="0">
              <a:solidFill>
                <a:schemeClr val="tx1">
                  <a:lumMod val="50000"/>
                </a:schemeClr>
              </a:solidFill>
              <a:cs typeface="Arial" panose="020B0604020202020204" pitchFamily="34" charset="0"/>
            </a:endParaRPr>
          </a:p>
        </p:txBody>
      </p:sp>
      <p:sp>
        <p:nvSpPr>
          <p:cNvPr id="18" name="TextBox 17">
            <a:extLst>
              <a:ext uri="{FF2B5EF4-FFF2-40B4-BE49-F238E27FC236}">
                <a16:creationId xmlns:a16="http://schemas.microsoft.com/office/drawing/2014/main" id="{71D6935E-3FD0-32EE-53F9-479A44E21E6B}"/>
              </a:ext>
            </a:extLst>
          </p:cNvPr>
          <p:cNvSpPr txBox="1"/>
          <p:nvPr/>
        </p:nvSpPr>
        <p:spPr>
          <a:xfrm>
            <a:off x="3053895" y="1371223"/>
            <a:ext cx="5848350" cy="2308324"/>
          </a:xfrm>
          <a:prstGeom prst="rect">
            <a:avLst/>
          </a:prstGeom>
          <a:noFill/>
        </p:spPr>
        <p:txBody>
          <a:bodyPr wrap="square">
            <a:spAutoFit/>
          </a:bodyPr>
          <a:lstStyle/>
          <a:p>
            <a:r>
              <a:rPr lang="en-IN" b="1" dirty="0">
                <a:solidFill>
                  <a:schemeClr val="tx2">
                    <a:lumMod val="75000"/>
                  </a:schemeClr>
                </a:solidFill>
                <a:cs typeface="Arial" panose="020B0604020202020204" pitchFamily="34" charset="0"/>
              </a:rPr>
              <a:t>NAME : </a:t>
            </a:r>
            <a:r>
              <a:rPr lang="en-IN" dirty="0" err="1">
                <a:solidFill>
                  <a:schemeClr val="tx1">
                    <a:lumMod val="50000"/>
                  </a:schemeClr>
                </a:solidFill>
                <a:cs typeface="Arial" panose="020B0604020202020204" pitchFamily="34" charset="0"/>
              </a:rPr>
              <a:t>Nandhana</a:t>
            </a:r>
            <a:r>
              <a:rPr lang="en-IN" dirty="0">
                <a:solidFill>
                  <a:schemeClr val="tx1">
                    <a:lumMod val="50000"/>
                  </a:schemeClr>
                </a:solidFill>
                <a:cs typeface="Arial" panose="020B0604020202020204" pitchFamily="34" charset="0"/>
              </a:rPr>
              <a:t> A R</a:t>
            </a:r>
          </a:p>
          <a:p>
            <a:r>
              <a:rPr lang="en-IN" b="1" dirty="0">
                <a:solidFill>
                  <a:schemeClr val="tx2">
                    <a:lumMod val="75000"/>
                  </a:schemeClr>
                </a:solidFill>
                <a:cs typeface="Arial" panose="020B0604020202020204" pitchFamily="34" charset="0"/>
              </a:rPr>
              <a:t>DEPT :  </a:t>
            </a:r>
            <a:r>
              <a:rPr lang="en-IN" dirty="0">
                <a:solidFill>
                  <a:schemeClr val="tx1">
                    <a:lumMod val="50000"/>
                  </a:schemeClr>
                </a:solidFill>
                <a:cs typeface="Arial" panose="020B0604020202020204" pitchFamily="34" charset="0"/>
              </a:rPr>
              <a:t>Computer Science and Engineering</a:t>
            </a:r>
          </a:p>
          <a:p>
            <a:r>
              <a:rPr lang="en-IN" b="1" dirty="0">
                <a:solidFill>
                  <a:schemeClr val="tx2">
                    <a:lumMod val="75000"/>
                  </a:schemeClr>
                </a:solidFill>
                <a:cs typeface="Arial" panose="020B0604020202020204" pitchFamily="34" charset="0"/>
              </a:rPr>
              <a:t>SEMESTER : </a:t>
            </a:r>
            <a:r>
              <a:rPr lang="en-IN" dirty="0">
                <a:solidFill>
                  <a:schemeClr val="tx1">
                    <a:lumMod val="50000"/>
                  </a:schemeClr>
                </a:solidFill>
                <a:cs typeface="Arial" panose="020B0604020202020204" pitchFamily="34" charset="0"/>
              </a:rPr>
              <a:t>8</a:t>
            </a:r>
          </a:p>
          <a:p>
            <a:r>
              <a:rPr lang="en-IN" b="1" dirty="0">
                <a:solidFill>
                  <a:schemeClr val="tx2">
                    <a:lumMod val="75000"/>
                  </a:schemeClr>
                </a:solidFill>
                <a:cs typeface="Arial" panose="020B0604020202020204" pitchFamily="34" charset="0"/>
              </a:rPr>
              <a:t>PROJECTS WORKED :</a:t>
            </a:r>
          </a:p>
          <a:p>
            <a:r>
              <a:rPr lang="en-IN" dirty="0">
                <a:solidFill>
                  <a:schemeClr val="tx1">
                    <a:lumMod val="50000"/>
                  </a:schemeClr>
                </a:solidFill>
                <a:cs typeface="Arial" panose="020B0604020202020204" pitchFamily="34" charset="0"/>
              </a:rPr>
              <a:t>Interview Practice Website -Developed a comprehensive Interview Practice Website featuring interactive quizzes to simulate interview scenarios and a sophisticated chatbot for conducting mock interviews</a:t>
            </a:r>
            <a:endParaRPr lang="en-IN" b="1" dirty="0">
              <a:solidFill>
                <a:schemeClr val="tx1">
                  <a:lumMod val="50000"/>
                </a:schemeClr>
              </a:solidFill>
              <a:cs typeface="Arial" panose="020B0604020202020204" pitchFamily="34" charset="0"/>
            </a:endParaRPr>
          </a:p>
        </p:txBody>
      </p:sp>
      <p:cxnSp>
        <p:nvCxnSpPr>
          <p:cNvPr id="25" name="Connector: Elbow 24">
            <a:extLst>
              <a:ext uri="{FF2B5EF4-FFF2-40B4-BE49-F238E27FC236}">
                <a16:creationId xmlns:a16="http://schemas.microsoft.com/office/drawing/2014/main" id="{852EEE19-23D9-D660-F890-0201565A67C9}"/>
              </a:ext>
            </a:extLst>
          </p:cNvPr>
          <p:cNvCxnSpPr>
            <a:cxnSpLocks/>
          </p:cNvCxnSpPr>
          <p:nvPr/>
        </p:nvCxnSpPr>
        <p:spPr>
          <a:xfrm rot="10800000" flipV="1">
            <a:off x="-164808" y="797517"/>
            <a:ext cx="12356808" cy="2912887"/>
          </a:xfrm>
          <a:prstGeom prst="bentConnector3">
            <a:avLst>
              <a:gd name="adj1" fmla="val 277"/>
            </a:avLst>
          </a:prstGeom>
        </p:spPr>
        <p:style>
          <a:lnRef idx="1">
            <a:schemeClr val="accent6"/>
          </a:lnRef>
          <a:fillRef idx="0">
            <a:schemeClr val="accent6"/>
          </a:fillRef>
          <a:effectRef idx="0">
            <a:schemeClr val="accent6"/>
          </a:effectRef>
          <a:fontRef idx="minor">
            <a:schemeClr val="tx1"/>
          </a:fontRef>
        </p:style>
      </p:cxnSp>
      <p:sp>
        <p:nvSpPr>
          <p:cNvPr id="36" name="TextBox 35">
            <a:extLst>
              <a:ext uri="{FF2B5EF4-FFF2-40B4-BE49-F238E27FC236}">
                <a16:creationId xmlns:a16="http://schemas.microsoft.com/office/drawing/2014/main" id="{16C94973-BE90-466A-0D52-44BDDC9FBE60}"/>
              </a:ext>
            </a:extLst>
          </p:cNvPr>
          <p:cNvSpPr txBox="1"/>
          <p:nvPr/>
        </p:nvSpPr>
        <p:spPr>
          <a:xfrm>
            <a:off x="8874468" y="4033091"/>
            <a:ext cx="6385560" cy="1754326"/>
          </a:xfrm>
          <a:prstGeom prst="rect">
            <a:avLst/>
          </a:prstGeom>
          <a:noFill/>
        </p:spPr>
        <p:txBody>
          <a:bodyPr wrap="square">
            <a:spAutoFit/>
          </a:bodyPr>
          <a:lstStyle/>
          <a:p>
            <a:r>
              <a:rPr lang="en-IN" b="1" dirty="0">
                <a:solidFill>
                  <a:schemeClr val="tx2">
                    <a:lumMod val="75000"/>
                  </a:schemeClr>
                </a:solidFill>
                <a:cs typeface="Arial" panose="020B0604020202020204" pitchFamily="34" charset="0"/>
              </a:rPr>
              <a:t>TECHNICAL INTERESTS </a:t>
            </a:r>
          </a:p>
          <a:p>
            <a:pPr marL="285750" indent="-285750">
              <a:buFont typeface="Arial" panose="020B0604020202020204" pitchFamily="34" charset="0"/>
              <a:buChar char="•"/>
            </a:pPr>
            <a:r>
              <a:rPr lang="en-US" dirty="0">
                <a:solidFill>
                  <a:schemeClr val="tx1">
                    <a:lumMod val="50000"/>
                  </a:schemeClr>
                </a:solidFill>
                <a:cs typeface="Arial" panose="020B0604020202020204" pitchFamily="34" charset="0"/>
              </a:rPr>
              <a:t>Data Science</a:t>
            </a:r>
          </a:p>
          <a:p>
            <a:pPr marL="285750" indent="-285750">
              <a:buFont typeface="Arial" panose="020B0604020202020204" pitchFamily="34" charset="0"/>
              <a:buChar char="•"/>
            </a:pPr>
            <a:r>
              <a:rPr lang="en-US" dirty="0">
                <a:solidFill>
                  <a:schemeClr val="tx1">
                    <a:lumMod val="50000"/>
                  </a:schemeClr>
                </a:solidFill>
                <a:cs typeface="Arial" panose="020B0604020202020204" pitchFamily="34" charset="0"/>
              </a:rPr>
              <a:t> AI/ML </a:t>
            </a:r>
          </a:p>
          <a:p>
            <a:pPr marL="285750" indent="-285750">
              <a:buFont typeface="Arial" panose="020B0604020202020204" pitchFamily="34" charset="0"/>
              <a:buChar char="•"/>
            </a:pPr>
            <a:r>
              <a:rPr lang="en-US" dirty="0">
                <a:solidFill>
                  <a:schemeClr val="tx1">
                    <a:lumMod val="50000"/>
                  </a:schemeClr>
                </a:solidFill>
                <a:cs typeface="Arial" panose="020B0604020202020204" pitchFamily="34" charset="0"/>
              </a:rPr>
              <a:t>Neural Networks and Deep </a:t>
            </a:r>
          </a:p>
          <a:p>
            <a:r>
              <a:rPr lang="en-US" dirty="0">
                <a:solidFill>
                  <a:schemeClr val="tx1">
                    <a:lumMod val="50000"/>
                  </a:schemeClr>
                </a:solidFill>
                <a:cs typeface="Arial" panose="020B0604020202020204" pitchFamily="34" charset="0"/>
              </a:rPr>
              <a:t>     Learning</a:t>
            </a:r>
          </a:p>
          <a:p>
            <a:pPr marL="285750" indent="-285750">
              <a:buFont typeface="Arial" panose="020B0604020202020204" pitchFamily="34" charset="0"/>
              <a:buChar char="•"/>
            </a:pPr>
            <a:r>
              <a:rPr lang="en-US" dirty="0">
                <a:solidFill>
                  <a:schemeClr val="tx1">
                    <a:lumMod val="50000"/>
                  </a:schemeClr>
                </a:solidFill>
                <a:cs typeface="Arial" panose="020B0604020202020204" pitchFamily="34" charset="0"/>
              </a:rPr>
              <a:t>Competitive Coding</a:t>
            </a:r>
          </a:p>
        </p:txBody>
      </p:sp>
      <p:sp>
        <p:nvSpPr>
          <p:cNvPr id="40" name="TextBox 39">
            <a:extLst>
              <a:ext uri="{FF2B5EF4-FFF2-40B4-BE49-F238E27FC236}">
                <a16:creationId xmlns:a16="http://schemas.microsoft.com/office/drawing/2014/main" id="{CFF07864-4093-3A97-23D9-93EDD82DA30D}"/>
              </a:ext>
            </a:extLst>
          </p:cNvPr>
          <p:cNvSpPr txBox="1"/>
          <p:nvPr/>
        </p:nvSpPr>
        <p:spPr>
          <a:xfrm>
            <a:off x="8935913" y="1306668"/>
            <a:ext cx="7749540" cy="2031325"/>
          </a:xfrm>
          <a:prstGeom prst="rect">
            <a:avLst/>
          </a:prstGeom>
          <a:noFill/>
        </p:spPr>
        <p:txBody>
          <a:bodyPr wrap="square">
            <a:spAutoFit/>
          </a:bodyPr>
          <a:lstStyle/>
          <a:p>
            <a:r>
              <a:rPr lang="en-IN" b="1" dirty="0">
                <a:solidFill>
                  <a:schemeClr val="tx2">
                    <a:lumMod val="75000"/>
                  </a:schemeClr>
                </a:solidFill>
                <a:cs typeface="Arial" panose="020B0604020202020204" pitchFamily="34" charset="0"/>
              </a:rPr>
              <a:t>TECHNICAL INTERESTS </a:t>
            </a:r>
          </a:p>
          <a:p>
            <a:pPr marL="285750" indent="-285750">
              <a:buFont typeface="Arial" panose="020B0604020202020204" pitchFamily="34" charset="0"/>
              <a:buChar char="•"/>
            </a:pPr>
            <a:r>
              <a:rPr lang="en-US" dirty="0">
                <a:solidFill>
                  <a:schemeClr val="tx1">
                    <a:lumMod val="50000"/>
                  </a:schemeClr>
                </a:solidFill>
                <a:cs typeface="Arial" panose="020B0604020202020204" pitchFamily="34" charset="0"/>
              </a:rPr>
              <a:t>Web designing</a:t>
            </a:r>
          </a:p>
          <a:p>
            <a:pPr marL="285750" indent="-285750">
              <a:buFont typeface="Arial" panose="020B0604020202020204" pitchFamily="34" charset="0"/>
              <a:buChar char="•"/>
            </a:pPr>
            <a:r>
              <a:rPr lang="en-US" dirty="0">
                <a:solidFill>
                  <a:schemeClr val="tx1">
                    <a:lumMod val="50000"/>
                  </a:schemeClr>
                </a:solidFill>
                <a:cs typeface="Arial" panose="020B0604020202020204" pitchFamily="34" charset="0"/>
              </a:rPr>
              <a:t> Artificial intelligence</a:t>
            </a:r>
          </a:p>
          <a:p>
            <a:pPr marL="285750" indent="-285750">
              <a:buFont typeface="Arial" panose="020B0604020202020204" pitchFamily="34" charset="0"/>
              <a:buChar char="•"/>
            </a:pPr>
            <a:r>
              <a:rPr lang="en-US" dirty="0">
                <a:solidFill>
                  <a:schemeClr val="tx1">
                    <a:lumMod val="50000"/>
                  </a:schemeClr>
                </a:solidFill>
                <a:cs typeface="Arial" panose="020B0604020202020204" pitchFamily="34" charset="0"/>
              </a:rPr>
              <a:t> Data Science</a:t>
            </a:r>
          </a:p>
          <a:p>
            <a:pPr marL="285750" indent="-285750">
              <a:buFont typeface="Arial" panose="020B0604020202020204" pitchFamily="34" charset="0"/>
              <a:buChar char="•"/>
            </a:pPr>
            <a:r>
              <a:rPr lang="en-US" dirty="0">
                <a:solidFill>
                  <a:schemeClr val="tx1">
                    <a:lumMod val="50000"/>
                  </a:schemeClr>
                </a:solidFill>
                <a:cs typeface="Arial" panose="020B0604020202020204" pitchFamily="34" charset="0"/>
              </a:rPr>
              <a:t> Front End Development</a:t>
            </a:r>
          </a:p>
          <a:p>
            <a:pPr marL="285750" indent="-285750">
              <a:buFont typeface="Arial" panose="020B0604020202020204" pitchFamily="34" charset="0"/>
              <a:buChar char="•"/>
            </a:pPr>
            <a:r>
              <a:rPr lang="en-US" dirty="0">
                <a:solidFill>
                  <a:schemeClr val="tx1">
                    <a:lumMod val="50000"/>
                  </a:schemeClr>
                </a:solidFill>
                <a:cs typeface="Arial" panose="020B0604020202020204" pitchFamily="34" charset="0"/>
              </a:rPr>
              <a:t> Networking</a:t>
            </a:r>
          </a:p>
          <a:p>
            <a:pPr marL="285750" indent="-285750">
              <a:buFont typeface="Arial" panose="020B0604020202020204" pitchFamily="34" charset="0"/>
              <a:buChar char="•"/>
            </a:pPr>
            <a:r>
              <a:rPr lang="en-US" dirty="0">
                <a:solidFill>
                  <a:schemeClr val="tx1">
                    <a:lumMod val="50000"/>
                  </a:schemeClr>
                </a:solidFill>
                <a:cs typeface="Arial" panose="020B0604020202020204" pitchFamily="34" charset="0"/>
              </a:rPr>
              <a:t> Back End Development</a:t>
            </a:r>
            <a:endParaRPr lang="en-IN" b="1" dirty="0">
              <a:solidFill>
                <a:schemeClr val="tx1">
                  <a:lumMod val="50000"/>
                </a:schemeClr>
              </a:solidFill>
              <a:cs typeface="Arial" panose="020B0604020202020204" pitchFamily="34" charset="0"/>
            </a:endParaRPr>
          </a:p>
        </p:txBody>
      </p:sp>
      <p:sp>
        <p:nvSpPr>
          <p:cNvPr id="41" name="TextBox 40">
            <a:extLst>
              <a:ext uri="{FF2B5EF4-FFF2-40B4-BE49-F238E27FC236}">
                <a16:creationId xmlns:a16="http://schemas.microsoft.com/office/drawing/2014/main" id="{1BF2BE43-6C54-FF4D-BCAC-D0B9D534D413}"/>
              </a:ext>
            </a:extLst>
          </p:cNvPr>
          <p:cNvSpPr txBox="1"/>
          <p:nvPr/>
        </p:nvSpPr>
        <p:spPr>
          <a:xfrm>
            <a:off x="425322" y="1094465"/>
            <a:ext cx="3279384" cy="369332"/>
          </a:xfrm>
          <a:prstGeom prst="rect">
            <a:avLst/>
          </a:prstGeom>
          <a:noFill/>
        </p:spPr>
        <p:txBody>
          <a:bodyPr wrap="square" rtlCol="0">
            <a:spAutoFit/>
          </a:bodyPr>
          <a:lstStyle/>
          <a:p>
            <a:r>
              <a:rPr lang="en-IN" b="1" dirty="0">
                <a:solidFill>
                  <a:schemeClr val="tx2">
                    <a:lumMod val="50000"/>
                  </a:schemeClr>
                </a:solidFill>
                <a:cs typeface="Arial" panose="020B0604020202020204" pitchFamily="34" charset="0"/>
              </a:rPr>
              <a:t>SOFTWARE ENGINEER</a:t>
            </a:r>
          </a:p>
        </p:txBody>
      </p:sp>
      <p:sp>
        <p:nvSpPr>
          <p:cNvPr id="43" name="TextBox 42">
            <a:extLst>
              <a:ext uri="{FF2B5EF4-FFF2-40B4-BE49-F238E27FC236}">
                <a16:creationId xmlns:a16="http://schemas.microsoft.com/office/drawing/2014/main" id="{A046C7EF-F35C-0207-56B6-9E9A9665F9FF}"/>
              </a:ext>
            </a:extLst>
          </p:cNvPr>
          <p:cNvSpPr txBox="1"/>
          <p:nvPr/>
        </p:nvSpPr>
        <p:spPr>
          <a:xfrm>
            <a:off x="425322" y="3798522"/>
            <a:ext cx="8313420" cy="369332"/>
          </a:xfrm>
          <a:prstGeom prst="rect">
            <a:avLst/>
          </a:prstGeom>
          <a:noFill/>
        </p:spPr>
        <p:txBody>
          <a:bodyPr wrap="square">
            <a:spAutoFit/>
          </a:bodyPr>
          <a:lstStyle/>
          <a:p>
            <a:r>
              <a:rPr lang="en-IN" b="1" dirty="0">
                <a:solidFill>
                  <a:schemeClr val="tx2">
                    <a:lumMod val="50000"/>
                  </a:schemeClr>
                </a:solidFill>
                <a:cs typeface="Arial" panose="020B0604020202020204" pitchFamily="34" charset="0"/>
              </a:rPr>
              <a:t>DOCUMENTATION/PRESENTATION</a:t>
            </a:r>
          </a:p>
        </p:txBody>
      </p:sp>
    </p:spTree>
    <p:extLst>
      <p:ext uri="{BB962C8B-B14F-4D97-AF65-F5344CB8AC3E}">
        <p14:creationId xmlns:p14="http://schemas.microsoft.com/office/powerpoint/2010/main" val="26640788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610356-A8FC-0F4F-787C-43D0EE6FABE1}"/>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208DE86B-43E6-B897-A619-4DEE24A1E897}"/>
              </a:ext>
            </a:extLst>
          </p:cNvPr>
          <p:cNvSpPr>
            <a:spLocks noGrp="1"/>
          </p:cNvSpPr>
          <p:nvPr>
            <p:ph type="title"/>
          </p:nvPr>
        </p:nvSpPr>
        <p:spPr>
          <a:xfrm>
            <a:off x="425322" y="107130"/>
            <a:ext cx="10175310" cy="734550"/>
          </a:xfrm>
        </p:spPr>
        <p:txBody>
          <a:bodyPr/>
          <a:lstStyle/>
          <a:p>
            <a:r>
              <a:rPr lang="en-US" sz="3200" dirty="0">
                <a:latin typeface="+mn-lt"/>
                <a:cs typeface="Arial" panose="020B0604020202020204" pitchFamily="34" charset="0"/>
              </a:rPr>
              <a:t>Team Name: AI ALCHEMISTS</a:t>
            </a:r>
          </a:p>
        </p:txBody>
      </p:sp>
      <p:sp>
        <p:nvSpPr>
          <p:cNvPr id="4" name="Slide Number Placeholder 3">
            <a:extLst>
              <a:ext uri="{FF2B5EF4-FFF2-40B4-BE49-F238E27FC236}">
                <a16:creationId xmlns:a16="http://schemas.microsoft.com/office/drawing/2014/main" id="{844D314C-0B32-5F42-FAAA-9B6F97BBF7D1}"/>
              </a:ext>
            </a:extLst>
          </p:cNvPr>
          <p:cNvSpPr>
            <a:spLocks noGrp="1"/>
          </p:cNvSpPr>
          <p:nvPr>
            <p:ph type="sldNum" sz="quarter" idx="4"/>
          </p:nvPr>
        </p:nvSpPr>
        <p:spPr/>
        <p:txBody>
          <a:bodyPr/>
          <a:lstStyle/>
          <a:p>
            <a:fld id="{0D71CEAF-EA8A-4558-885C-8787E130A2B4}" type="slidenum">
              <a:rPr lang="en-US" sz="1800" smtClean="0">
                <a:latin typeface="Arial" panose="020B0604020202020204" pitchFamily="34" charset="0"/>
                <a:cs typeface="Arial" panose="020B0604020202020204" pitchFamily="34" charset="0"/>
              </a:rPr>
              <a:t>4</a:t>
            </a:fld>
            <a:endParaRPr lang="en-US" sz="1800">
              <a:latin typeface="Arial" panose="020B0604020202020204" pitchFamily="34" charset="0"/>
              <a:cs typeface="Arial" panose="020B0604020202020204" pitchFamily="34" charset="0"/>
            </a:endParaRPr>
          </a:p>
        </p:txBody>
      </p:sp>
      <p:pic>
        <p:nvPicPr>
          <p:cNvPr id="10" name="Picture 9">
            <a:extLst>
              <a:ext uri="{FF2B5EF4-FFF2-40B4-BE49-F238E27FC236}">
                <a16:creationId xmlns:a16="http://schemas.microsoft.com/office/drawing/2014/main" id="{28C0404F-C4AE-E36F-8625-5294B03C0BAA}"/>
              </a:ext>
            </a:extLst>
          </p:cNvPr>
          <p:cNvPicPr>
            <a:picLocks noChangeAspect="1"/>
          </p:cNvPicPr>
          <p:nvPr/>
        </p:nvPicPr>
        <p:blipFill rotWithShape="1">
          <a:blip r:embed="rId2" cstate="email">
            <a:extLst>
              <a:ext uri="{28A0092B-C50C-407E-A947-70E740481C1C}">
                <a14:useLocalDpi xmlns:a14="http://schemas.microsoft.com/office/drawing/2010/main" val="0"/>
              </a:ext>
            </a:extLst>
          </a:blip>
          <a:srcRect/>
          <a:stretch/>
        </p:blipFill>
        <p:spPr>
          <a:xfrm>
            <a:off x="568879" y="2113071"/>
            <a:ext cx="1800000" cy="2400000"/>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6" name="TextBox 15">
            <a:extLst>
              <a:ext uri="{FF2B5EF4-FFF2-40B4-BE49-F238E27FC236}">
                <a16:creationId xmlns:a16="http://schemas.microsoft.com/office/drawing/2014/main" id="{BABF0720-A1D9-112D-64BF-F22E10C6A5C5}"/>
              </a:ext>
            </a:extLst>
          </p:cNvPr>
          <p:cNvSpPr txBox="1"/>
          <p:nvPr/>
        </p:nvSpPr>
        <p:spPr>
          <a:xfrm>
            <a:off x="2754630" y="2113071"/>
            <a:ext cx="6103620" cy="1477328"/>
          </a:xfrm>
          <a:prstGeom prst="rect">
            <a:avLst/>
          </a:prstGeom>
          <a:noFill/>
        </p:spPr>
        <p:txBody>
          <a:bodyPr wrap="square">
            <a:spAutoFit/>
          </a:bodyPr>
          <a:lstStyle/>
          <a:p>
            <a:r>
              <a:rPr lang="en-IN" b="1" dirty="0">
                <a:solidFill>
                  <a:schemeClr val="tx2">
                    <a:lumMod val="75000"/>
                  </a:schemeClr>
                </a:solidFill>
                <a:cs typeface="Arial" panose="020B0604020202020204" pitchFamily="34" charset="0"/>
              </a:rPr>
              <a:t>NAME : </a:t>
            </a:r>
            <a:r>
              <a:rPr lang="en-IN" dirty="0" err="1">
                <a:solidFill>
                  <a:schemeClr val="tx1">
                    <a:lumMod val="50000"/>
                  </a:schemeClr>
                </a:solidFill>
                <a:cs typeface="Arial" panose="020B0604020202020204" pitchFamily="34" charset="0"/>
              </a:rPr>
              <a:t>Binil</a:t>
            </a:r>
            <a:r>
              <a:rPr lang="en-IN" dirty="0">
                <a:solidFill>
                  <a:schemeClr val="tx1">
                    <a:lumMod val="50000"/>
                  </a:schemeClr>
                </a:solidFill>
                <a:cs typeface="Arial" panose="020B0604020202020204" pitchFamily="34" charset="0"/>
              </a:rPr>
              <a:t> Babu P</a:t>
            </a:r>
          </a:p>
          <a:p>
            <a:r>
              <a:rPr lang="en-IN" b="1" dirty="0">
                <a:solidFill>
                  <a:schemeClr val="tx2">
                    <a:lumMod val="75000"/>
                  </a:schemeClr>
                </a:solidFill>
                <a:cs typeface="Arial" panose="020B0604020202020204" pitchFamily="34" charset="0"/>
              </a:rPr>
              <a:t>DEPT : </a:t>
            </a:r>
            <a:r>
              <a:rPr lang="en-IN" dirty="0">
                <a:solidFill>
                  <a:schemeClr val="tx1">
                    <a:lumMod val="50000"/>
                  </a:schemeClr>
                </a:solidFill>
                <a:cs typeface="Arial" panose="020B0604020202020204" pitchFamily="34" charset="0"/>
              </a:rPr>
              <a:t>Computer Science and Engineering</a:t>
            </a:r>
            <a:endParaRPr lang="en-IN" b="1" dirty="0">
              <a:solidFill>
                <a:schemeClr val="tx1">
                  <a:lumMod val="50000"/>
                </a:schemeClr>
              </a:solidFill>
              <a:cs typeface="Arial" panose="020B0604020202020204" pitchFamily="34" charset="0"/>
            </a:endParaRPr>
          </a:p>
          <a:p>
            <a:r>
              <a:rPr lang="en-IN" b="1" dirty="0">
                <a:solidFill>
                  <a:schemeClr val="tx2">
                    <a:lumMod val="75000"/>
                  </a:schemeClr>
                </a:solidFill>
                <a:cs typeface="Arial" panose="020B0604020202020204" pitchFamily="34" charset="0"/>
              </a:rPr>
              <a:t>SEMESTER : </a:t>
            </a:r>
            <a:r>
              <a:rPr lang="en-IN" dirty="0">
                <a:solidFill>
                  <a:schemeClr val="tx1">
                    <a:lumMod val="50000"/>
                  </a:schemeClr>
                </a:solidFill>
                <a:cs typeface="Arial" panose="020B0604020202020204" pitchFamily="34" charset="0"/>
              </a:rPr>
              <a:t>4</a:t>
            </a:r>
          </a:p>
          <a:p>
            <a:r>
              <a:rPr lang="en-IN" b="1" dirty="0">
                <a:solidFill>
                  <a:schemeClr val="tx2">
                    <a:lumMod val="75000"/>
                  </a:schemeClr>
                </a:solidFill>
                <a:cs typeface="Arial" panose="020B0604020202020204" pitchFamily="34" charset="0"/>
              </a:rPr>
              <a:t>PROJECTS WORKED :</a:t>
            </a:r>
          </a:p>
          <a:p>
            <a:pPr marL="285750" indent="-285750">
              <a:buFont typeface="Arial" panose="020B0604020202020204" pitchFamily="34" charset="0"/>
              <a:buChar char="•"/>
            </a:pPr>
            <a:r>
              <a:rPr lang="en-US" dirty="0">
                <a:cs typeface="Arial" panose="020B0604020202020204" pitchFamily="34" charset="0"/>
              </a:rPr>
              <a:t> </a:t>
            </a:r>
            <a:r>
              <a:rPr lang="en-US" dirty="0" err="1">
                <a:solidFill>
                  <a:schemeClr val="tx1">
                    <a:lumMod val="50000"/>
                  </a:schemeClr>
                </a:solidFill>
                <a:cs typeface="Arial" panose="020B0604020202020204" pitchFamily="34" charset="0"/>
              </a:rPr>
              <a:t>DocPotion</a:t>
            </a:r>
            <a:r>
              <a:rPr lang="en-US" dirty="0">
                <a:solidFill>
                  <a:schemeClr val="tx1">
                    <a:lumMod val="50000"/>
                  </a:schemeClr>
                </a:solidFill>
                <a:cs typeface="Arial" panose="020B0604020202020204" pitchFamily="34" charset="0"/>
              </a:rPr>
              <a:t> 2024 (Document processing solution)</a:t>
            </a:r>
          </a:p>
        </p:txBody>
      </p:sp>
      <p:sp>
        <p:nvSpPr>
          <p:cNvPr id="36" name="TextBox 35">
            <a:extLst>
              <a:ext uri="{FF2B5EF4-FFF2-40B4-BE49-F238E27FC236}">
                <a16:creationId xmlns:a16="http://schemas.microsoft.com/office/drawing/2014/main" id="{C9E64905-EC97-A5C2-32B7-3098629E2B37}"/>
              </a:ext>
            </a:extLst>
          </p:cNvPr>
          <p:cNvSpPr txBox="1"/>
          <p:nvPr/>
        </p:nvSpPr>
        <p:spPr>
          <a:xfrm>
            <a:off x="8430341" y="2113071"/>
            <a:ext cx="6385560" cy="1477328"/>
          </a:xfrm>
          <a:prstGeom prst="rect">
            <a:avLst/>
          </a:prstGeom>
          <a:noFill/>
        </p:spPr>
        <p:txBody>
          <a:bodyPr wrap="square">
            <a:spAutoFit/>
          </a:bodyPr>
          <a:lstStyle/>
          <a:p>
            <a:r>
              <a:rPr lang="en-IN" b="1" dirty="0">
                <a:solidFill>
                  <a:schemeClr val="tx2">
                    <a:lumMod val="75000"/>
                  </a:schemeClr>
                </a:solidFill>
                <a:cs typeface="Arial" panose="020B0604020202020204" pitchFamily="34" charset="0"/>
              </a:rPr>
              <a:t>TECHNICAL INTERESTS </a:t>
            </a:r>
          </a:p>
          <a:p>
            <a:pPr marL="285750" indent="-285750">
              <a:buFont typeface="Arial" panose="020B0604020202020204" pitchFamily="34" charset="0"/>
              <a:buChar char="•"/>
            </a:pPr>
            <a:r>
              <a:rPr lang="en-US" dirty="0">
                <a:solidFill>
                  <a:schemeClr val="tx1">
                    <a:lumMod val="50000"/>
                  </a:schemeClr>
                </a:solidFill>
                <a:cs typeface="Arial" panose="020B0604020202020204" pitchFamily="34" charset="0"/>
              </a:rPr>
              <a:t>Problem Solving</a:t>
            </a:r>
          </a:p>
          <a:p>
            <a:pPr marL="285750" indent="-285750">
              <a:buFont typeface="Arial" panose="020B0604020202020204" pitchFamily="34" charset="0"/>
              <a:buChar char="•"/>
            </a:pPr>
            <a:r>
              <a:rPr lang="en-US" dirty="0">
                <a:solidFill>
                  <a:schemeClr val="tx1">
                    <a:lumMod val="50000"/>
                  </a:schemeClr>
                </a:solidFill>
                <a:cs typeface="Arial" panose="020B0604020202020204" pitchFamily="34" charset="0"/>
              </a:rPr>
              <a:t>Frontend Development </a:t>
            </a:r>
          </a:p>
          <a:p>
            <a:pPr marL="285750" indent="-285750">
              <a:buFont typeface="Arial" panose="020B0604020202020204" pitchFamily="34" charset="0"/>
              <a:buChar char="•"/>
            </a:pPr>
            <a:r>
              <a:rPr lang="en-US" dirty="0">
                <a:solidFill>
                  <a:schemeClr val="tx1">
                    <a:lumMod val="50000"/>
                  </a:schemeClr>
                </a:solidFill>
                <a:cs typeface="Arial" panose="020B0604020202020204" pitchFamily="34" charset="0"/>
              </a:rPr>
              <a:t>AI/ML</a:t>
            </a:r>
          </a:p>
          <a:p>
            <a:pPr marL="285750" indent="-285750">
              <a:buFont typeface="Arial" panose="020B0604020202020204" pitchFamily="34" charset="0"/>
              <a:buChar char="•"/>
            </a:pPr>
            <a:r>
              <a:rPr lang="en-US" dirty="0">
                <a:solidFill>
                  <a:schemeClr val="tx1">
                    <a:lumMod val="50000"/>
                  </a:schemeClr>
                </a:solidFill>
                <a:cs typeface="Arial" panose="020B0604020202020204" pitchFamily="34" charset="0"/>
              </a:rPr>
              <a:t>Competitive Coding</a:t>
            </a:r>
          </a:p>
        </p:txBody>
      </p:sp>
      <p:sp>
        <p:nvSpPr>
          <p:cNvPr id="43" name="TextBox 42">
            <a:extLst>
              <a:ext uri="{FF2B5EF4-FFF2-40B4-BE49-F238E27FC236}">
                <a16:creationId xmlns:a16="http://schemas.microsoft.com/office/drawing/2014/main" id="{02A8D8F6-A596-04D6-B605-95139D522203}"/>
              </a:ext>
            </a:extLst>
          </p:cNvPr>
          <p:cNvSpPr txBox="1"/>
          <p:nvPr/>
        </p:nvSpPr>
        <p:spPr>
          <a:xfrm>
            <a:off x="425322" y="1487961"/>
            <a:ext cx="8313420" cy="400110"/>
          </a:xfrm>
          <a:prstGeom prst="rect">
            <a:avLst/>
          </a:prstGeom>
          <a:noFill/>
        </p:spPr>
        <p:txBody>
          <a:bodyPr wrap="square">
            <a:spAutoFit/>
          </a:bodyPr>
          <a:lstStyle/>
          <a:p>
            <a:r>
              <a:rPr lang="en-IN" sz="2000" b="1" dirty="0">
                <a:solidFill>
                  <a:schemeClr val="tx2">
                    <a:lumMod val="50000"/>
                  </a:schemeClr>
                </a:solidFill>
              </a:rPr>
              <a:t>DOCUMENTATION/PRESENTATION</a:t>
            </a:r>
          </a:p>
        </p:txBody>
      </p:sp>
      <p:sp>
        <p:nvSpPr>
          <p:cNvPr id="2" name="TextBox 1">
            <a:extLst>
              <a:ext uri="{FF2B5EF4-FFF2-40B4-BE49-F238E27FC236}">
                <a16:creationId xmlns:a16="http://schemas.microsoft.com/office/drawing/2014/main" id="{E20B426B-1AFF-AE99-0D11-B9BAA22EE5A2}"/>
              </a:ext>
            </a:extLst>
          </p:cNvPr>
          <p:cNvSpPr txBox="1"/>
          <p:nvPr/>
        </p:nvSpPr>
        <p:spPr>
          <a:xfrm>
            <a:off x="425322" y="4772040"/>
            <a:ext cx="8566278" cy="1508105"/>
          </a:xfrm>
          <a:prstGeom prst="rect">
            <a:avLst/>
          </a:prstGeom>
          <a:noFill/>
        </p:spPr>
        <p:txBody>
          <a:bodyPr wrap="square" rtlCol="0">
            <a:spAutoFit/>
          </a:bodyPr>
          <a:lstStyle/>
          <a:p>
            <a:r>
              <a:rPr lang="en-IN" sz="2000" b="1" dirty="0">
                <a:solidFill>
                  <a:schemeClr val="accent1">
                    <a:lumMod val="50000"/>
                  </a:schemeClr>
                </a:solidFill>
              </a:rPr>
              <a:t>FACULTY MENTOR</a:t>
            </a:r>
            <a:r>
              <a:rPr lang="en-IN" dirty="0">
                <a:solidFill>
                  <a:srgbClr val="000000"/>
                </a:solidFill>
              </a:rPr>
              <a:t>: </a:t>
            </a:r>
          </a:p>
          <a:p>
            <a:r>
              <a:rPr lang="en-IN" dirty="0">
                <a:solidFill>
                  <a:srgbClr val="000000"/>
                </a:solidFill>
              </a:rPr>
              <a:t>DR RAMANI BHAI,</a:t>
            </a:r>
          </a:p>
          <a:p>
            <a:r>
              <a:rPr lang="en-IN" dirty="0">
                <a:solidFill>
                  <a:srgbClr val="000000"/>
                </a:solidFill>
              </a:rPr>
              <a:t> HOD,</a:t>
            </a:r>
          </a:p>
          <a:p>
            <a:r>
              <a:rPr lang="en-IN">
                <a:solidFill>
                  <a:srgbClr val="000000"/>
                </a:solidFill>
              </a:rPr>
              <a:t> </a:t>
            </a:r>
            <a:r>
              <a:rPr lang="en-IN" dirty="0">
                <a:solidFill>
                  <a:srgbClr val="000000"/>
                </a:solidFill>
              </a:rPr>
              <a:t>DEPARTMENT </a:t>
            </a:r>
            <a:r>
              <a:rPr lang="en-IN">
                <a:solidFill>
                  <a:srgbClr val="000000"/>
                </a:solidFill>
              </a:rPr>
              <a:t>OF COMPUTER SCIENCE AND ENGINEERING</a:t>
            </a:r>
            <a:r>
              <a:rPr lang="en-IN" dirty="0">
                <a:solidFill>
                  <a:srgbClr val="000000"/>
                </a:solidFill>
              </a:rPr>
              <a:t>,</a:t>
            </a:r>
          </a:p>
          <a:p>
            <a:r>
              <a:rPr lang="en-IN" dirty="0">
                <a:solidFill>
                  <a:srgbClr val="000000"/>
                </a:solidFill>
              </a:rPr>
              <a:t>VIDYA ACADEMY OF SCIENCE AND TECHNOLOGY</a:t>
            </a:r>
          </a:p>
        </p:txBody>
      </p:sp>
    </p:spTree>
    <p:extLst>
      <p:ext uri="{BB962C8B-B14F-4D97-AF65-F5344CB8AC3E}">
        <p14:creationId xmlns:p14="http://schemas.microsoft.com/office/powerpoint/2010/main" val="11799008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9F21526-4A13-D244-8360-6A32467CB1B2}"/>
              </a:ext>
            </a:extLst>
          </p:cNvPr>
          <p:cNvSpPr>
            <a:spLocks noGrp="1"/>
          </p:cNvSpPr>
          <p:nvPr>
            <p:ph idx="1"/>
          </p:nvPr>
        </p:nvSpPr>
        <p:spPr/>
        <p:txBody>
          <a:bodyPr vert="horz" lIns="91440" tIns="45720" rIns="91440" bIns="45720" rtlCol="0" anchor="t">
            <a:normAutofit/>
          </a:bodyPr>
          <a:lstStyle/>
          <a:p>
            <a:pPr algn="just">
              <a:lnSpc>
                <a:spcPct val="150000"/>
              </a:lnSpc>
            </a:pPr>
            <a:r>
              <a:rPr lang="en-US" sz="2000" dirty="0">
                <a:solidFill>
                  <a:srgbClr val="000000"/>
                </a:solidFill>
                <a:ea typeface="+mn-lt"/>
                <a:cs typeface="+mn-lt"/>
              </a:rPr>
              <a:t>Large companies often have dedicated marketing teams and budgets, allowing them to create sophisticated marketing campaigns. </a:t>
            </a:r>
            <a:endParaRPr lang="en-US" sz="2000" dirty="0">
              <a:solidFill>
                <a:srgbClr val="000000"/>
              </a:solidFill>
            </a:endParaRPr>
          </a:p>
          <a:p>
            <a:pPr algn="just">
              <a:lnSpc>
                <a:spcPct val="150000"/>
              </a:lnSpc>
            </a:pPr>
            <a:r>
              <a:rPr lang="en-US" sz="2000" dirty="0">
                <a:solidFill>
                  <a:srgbClr val="000000"/>
                </a:solidFill>
                <a:ea typeface="+mn-lt"/>
                <a:cs typeface="+mn-lt"/>
              </a:rPr>
              <a:t>This gives them a significant advantage over Small and Medium-sized Enterprises (SMEs) who may have to rely on limited in-house resources or even forego marketing efforts altogether. </a:t>
            </a:r>
          </a:p>
          <a:p>
            <a:pPr algn="just">
              <a:lnSpc>
                <a:spcPct val="150000"/>
              </a:lnSpc>
            </a:pPr>
            <a:r>
              <a:rPr lang="en-US" sz="2000" dirty="0">
                <a:solidFill>
                  <a:srgbClr val="000000"/>
                </a:solidFill>
                <a:ea typeface="+mn-lt"/>
                <a:cs typeface="+mn-lt"/>
              </a:rPr>
              <a:t>This lack of resources can severely hinder their ability to compete in the marketplace.  </a:t>
            </a:r>
          </a:p>
          <a:p>
            <a:pPr algn="just">
              <a:lnSpc>
                <a:spcPct val="150000"/>
              </a:lnSpc>
            </a:pPr>
            <a:r>
              <a:rPr lang="en-US" sz="2000" dirty="0">
                <a:solidFill>
                  <a:srgbClr val="000000"/>
                </a:solidFill>
                <a:ea typeface="+mn-lt"/>
                <a:cs typeface="+mn-lt"/>
              </a:rPr>
              <a:t>To address this challenge, we decided to build a product that can help SMEs identify their Strengths, Weaknesses, Opportunities, and Threats (SWOT). </a:t>
            </a:r>
          </a:p>
          <a:p>
            <a:pPr algn="just">
              <a:lnSpc>
                <a:spcPct val="150000"/>
              </a:lnSpc>
            </a:pPr>
            <a:r>
              <a:rPr lang="en-US" sz="2000" dirty="0">
                <a:solidFill>
                  <a:srgbClr val="000000"/>
                </a:solidFill>
                <a:ea typeface="+mn-lt"/>
                <a:cs typeface="+mn-lt"/>
              </a:rPr>
              <a:t>By providing these crucial insights, our product empowers SMEs to compete more effectively, even with limited resources.</a:t>
            </a:r>
            <a:endParaRPr lang="en-US" sz="2000" dirty="0">
              <a:solidFill>
                <a:srgbClr val="000000"/>
              </a:solidFill>
              <a:ea typeface="Calibri"/>
              <a:cs typeface="Calibri"/>
            </a:endParaRPr>
          </a:p>
        </p:txBody>
      </p:sp>
      <p:sp>
        <p:nvSpPr>
          <p:cNvPr id="3" name="Title 2">
            <a:extLst>
              <a:ext uri="{FF2B5EF4-FFF2-40B4-BE49-F238E27FC236}">
                <a16:creationId xmlns:a16="http://schemas.microsoft.com/office/drawing/2014/main" id="{9FD09BA3-0801-9741-8D80-F1ACC0B7BB91}"/>
              </a:ext>
            </a:extLst>
          </p:cNvPr>
          <p:cNvSpPr>
            <a:spLocks noGrp="1"/>
          </p:cNvSpPr>
          <p:nvPr>
            <p:ph type="title"/>
          </p:nvPr>
        </p:nvSpPr>
        <p:spPr/>
        <p:txBody>
          <a:bodyPr/>
          <a:lstStyle/>
          <a:p>
            <a:r>
              <a:rPr lang="en-US" sz="3200" dirty="0">
                <a:latin typeface="+mn-lt"/>
              </a:rPr>
              <a:t>LLM Problem Statement: Why</a:t>
            </a:r>
          </a:p>
        </p:txBody>
      </p:sp>
      <p:sp>
        <p:nvSpPr>
          <p:cNvPr id="4" name="Slide Number Placeholder 3">
            <a:extLst>
              <a:ext uri="{FF2B5EF4-FFF2-40B4-BE49-F238E27FC236}">
                <a16:creationId xmlns:a16="http://schemas.microsoft.com/office/drawing/2014/main" id="{A095D947-C588-F34D-81FA-1BBCBF3EAC89}"/>
              </a:ext>
            </a:extLst>
          </p:cNvPr>
          <p:cNvSpPr>
            <a:spLocks noGrp="1"/>
          </p:cNvSpPr>
          <p:nvPr>
            <p:ph type="sldNum" sz="quarter" idx="4"/>
          </p:nvPr>
        </p:nvSpPr>
        <p:spPr/>
        <p:txBody>
          <a:bodyPr/>
          <a:lstStyle/>
          <a:p>
            <a:fld id="{0D71CEAF-EA8A-4558-885C-8787E130A2B4}" type="slidenum">
              <a:rPr lang="en-US" smtClean="0"/>
              <a:t>5</a:t>
            </a:fld>
            <a:endParaRPr lang="en-US"/>
          </a:p>
        </p:txBody>
      </p:sp>
    </p:spTree>
    <p:extLst>
      <p:ext uri="{BB962C8B-B14F-4D97-AF65-F5344CB8AC3E}">
        <p14:creationId xmlns:p14="http://schemas.microsoft.com/office/powerpoint/2010/main" val="877435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9F21526-4A13-D244-8360-6A32467CB1B2}"/>
              </a:ext>
            </a:extLst>
          </p:cNvPr>
          <p:cNvSpPr>
            <a:spLocks noGrp="1"/>
          </p:cNvSpPr>
          <p:nvPr>
            <p:ph idx="1"/>
          </p:nvPr>
        </p:nvSpPr>
        <p:spPr/>
        <p:txBody>
          <a:bodyPr vert="horz" lIns="91440" tIns="45720" rIns="91440" bIns="45720" rtlCol="0" anchor="t">
            <a:normAutofit/>
          </a:bodyPr>
          <a:lstStyle/>
          <a:p>
            <a:pPr marL="457200" indent="-457200" algn="just">
              <a:lnSpc>
                <a:spcPct val="150000"/>
              </a:lnSpc>
            </a:pPr>
            <a:r>
              <a:rPr lang="en-US" sz="2000" dirty="0">
                <a:solidFill>
                  <a:srgbClr val="000000"/>
                </a:solidFill>
                <a:ea typeface="+mn-lt"/>
                <a:cs typeface="+mn-lt"/>
              </a:rPr>
              <a:t>Small and medium-sized enterprises (SMEs) often face challenges in marketing their products due to limited resources and expertise.</a:t>
            </a:r>
          </a:p>
          <a:p>
            <a:pPr marL="0" indent="0" algn="just">
              <a:lnSpc>
                <a:spcPct val="150000"/>
              </a:lnSpc>
              <a:buNone/>
            </a:pPr>
            <a:endParaRPr lang="en-US" sz="2000" dirty="0">
              <a:solidFill>
                <a:srgbClr val="000000"/>
              </a:solidFill>
            </a:endParaRPr>
          </a:p>
          <a:p>
            <a:pPr marL="457200" indent="-457200" algn="just">
              <a:lnSpc>
                <a:spcPct val="150000"/>
              </a:lnSpc>
            </a:pPr>
            <a:r>
              <a:rPr lang="en-US" sz="2000" dirty="0">
                <a:solidFill>
                  <a:srgbClr val="000000"/>
                </a:solidFill>
                <a:ea typeface="+mn-lt"/>
                <a:cs typeface="+mn-lt"/>
              </a:rPr>
              <a:t>To address this problem, we propose a product that  extracts customer feedback from the SME's and competitor's Flipkart websites.</a:t>
            </a:r>
          </a:p>
          <a:p>
            <a:pPr marL="0" indent="0" algn="just">
              <a:lnSpc>
                <a:spcPct val="150000"/>
              </a:lnSpc>
              <a:buNone/>
            </a:pPr>
            <a:endParaRPr lang="en-US" sz="2000" dirty="0">
              <a:solidFill>
                <a:srgbClr val="000000"/>
              </a:solidFill>
              <a:ea typeface="+mn-lt"/>
              <a:cs typeface="+mn-lt"/>
            </a:endParaRPr>
          </a:p>
          <a:p>
            <a:pPr marL="457200" indent="-457200" algn="just">
              <a:lnSpc>
                <a:spcPct val="150000"/>
              </a:lnSpc>
            </a:pPr>
            <a:r>
              <a:rPr lang="en-US" sz="2000" dirty="0">
                <a:solidFill>
                  <a:srgbClr val="000000"/>
                </a:solidFill>
                <a:ea typeface="+mn-lt"/>
                <a:cs typeface="+mn-lt"/>
              </a:rPr>
              <a:t>Following this, we identify the strengths and weaknesses for both. Swot analysis for the SME is done by taking the competitor's strengths and weaknesses as their threats and opportunities, respectively. Thereby they can optimize their marketing strategies accordingly.</a:t>
            </a:r>
          </a:p>
        </p:txBody>
      </p:sp>
      <p:sp>
        <p:nvSpPr>
          <p:cNvPr id="3" name="Title 2">
            <a:extLst>
              <a:ext uri="{FF2B5EF4-FFF2-40B4-BE49-F238E27FC236}">
                <a16:creationId xmlns:a16="http://schemas.microsoft.com/office/drawing/2014/main" id="{9FD09BA3-0801-9741-8D80-F1ACC0B7BB91}"/>
              </a:ext>
            </a:extLst>
          </p:cNvPr>
          <p:cNvSpPr>
            <a:spLocks noGrp="1"/>
          </p:cNvSpPr>
          <p:nvPr>
            <p:ph type="title"/>
          </p:nvPr>
        </p:nvSpPr>
        <p:spPr/>
        <p:txBody>
          <a:bodyPr/>
          <a:lstStyle/>
          <a:p>
            <a:r>
              <a:rPr lang="en-US" sz="3200" dirty="0">
                <a:latin typeface="+mn-lt"/>
              </a:rPr>
              <a:t>LLM Business Problem: What</a:t>
            </a:r>
          </a:p>
        </p:txBody>
      </p:sp>
      <p:sp>
        <p:nvSpPr>
          <p:cNvPr id="4" name="Slide Number Placeholder 3">
            <a:extLst>
              <a:ext uri="{FF2B5EF4-FFF2-40B4-BE49-F238E27FC236}">
                <a16:creationId xmlns:a16="http://schemas.microsoft.com/office/drawing/2014/main" id="{A095D947-C588-F34D-81FA-1BBCBF3EAC89}"/>
              </a:ext>
            </a:extLst>
          </p:cNvPr>
          <p:cNvSpPr>
            <a:spLocks noGrp="1"/>
          </p:cNvSpPr>
          <p:nvPr>
            <p:ph type="sldNum" sz="quarter" idx="4"/>
          </p:nvPr>
        </p:nvSpPr>
        <p:spPr/>
        <p:txBody>
          <a:bodyPr/>
          <a:lstStyle/>
          <a:p>
            <a:fld id="{0D71CEAF-EA8A-4558-885C-8787E130A2B4}" type="slidenum">
              <a:rPr lang="en-US" smtClean="0"/>
              <a:t>6</a:t>
            </a:fld>
            <a:endParaRPr lang="en-US"/>
          </a:p>
        </p:txBody>
      </p:sp>
    </p:spTree>
    <p:extLst>
      <p:ext uri="{BB962C8B-B14F-4D97-AF65-F5344CB8AC3E}">
        <p14:creationId xmlns:p14="http://schemas.microsoft.com/office/powerpoint/2010/main" val="19693565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FD09BA3-0801-9741-8D80-F1ACC0B7BB91}"/>
              </a:ext>
            </a:extLst>
          </p:cNvPr>
          <p:cNvSpPr>
            <a:spLocks noGrp="1"/>
          </p:cNvSpPr>
          <p:nvPr>
            <p:ph type="title"/>
          </p:nvPr>
        </p:nvSpPr>
        <p:spPr>
          <a:xfrm>
            <a:off x="426720" y="187540"/>
            <a:ext cx="10175310" cy="734550"/>
          </a:xfrm>
        </p:spPr>
        <p:txBody>
          <a:bodyPr/>
          <a:lstStyle/>
          <a:p>
            <a:r>
              <a:rPr lang="en-US" sz="3200" dirty="0">
                <a:latin typeface="+mn-lt"/>
              </a:rPr>
              <a:t>Solution Overview: How</a:t>
            </a:r>
          </a:p>
        </p:txBody>
      </p:sp>
      <p:sp>
        <p:nvSpPr>
          <p:cNvPr id="4" name="Slide Number Placeholder 3">
            <a:extLst>
              <a:ext uri="{FF2B5EF4-FFF2-40B4-BE49-F238E27FC236}">
                <a16:creationId xmlns:a16="http://schemas.microsoft.com/office/drawing/2014/main" id="{A095D947-C588-F34D-81FA-1BBCBF3EAC89}"/>
              </a:ext>
            </a:extLst>
          </p:cNvPr>
          <p:cNvSpPr>
            <a:spLocks noGrp="1"/>
          </p:cNvSpPr>
          <p:nvPr>
            <p:ph type="sldNum" sz="quarter" idx="4"/>
          </p:nvPr>
        </p:nvSpPr>
        <p:spPr/>
        <p:txBody>
          <a:bodyPr/>
          <a:lstStyle/>
          <a:p>
            <a:fld id="{0D71CEAF-EA8A-4558-885C-8787E130A2B4}" type="slidenum">
              <a:rPr lang="en-US" smtClean="0"/>
              <a:t>7</a:t>
            </a:fld>
            <a:endParaRPr lang="en-US"/>
          </a:p>
        </p:txBody>
      </p:sp>
      <p:pic>
        <p:nvPicPr>
          <p:cNvPr id="12" name="Content Placeholder 11">
            <a:extLst>
              <a:ext uri="{FF2B5EF4-FFF2-40B4-BE49-F238E27FC236}">
                <a16:creationId xmlns:a16="http://schemas.microsoft.com/office/drawing/2014/main" id="{284C2C27-B465-38F7-83F0-270467F2F0EA}"/>
              </a:ext>
            </a:extLst>
          </p:cNvPr>
          <p:cNvPicPr>
            <a:picLocks noGrp="1" noChangeAspect="1"/>
          </p:cNvPicPr>
          <p:nvPr>
            <p:ph idx="4294967295"/>
          </p:nvPr>
        </p:nvPicPr>
        <p:blipFill rotWithShape="1">
          <a:blip r:embed="rId2" cstate="email">
            <a:extLst>
              <a:ext uri="{28A0092B-C50C-407E-A947-70E740481C1C}">
                <a14:useLocalDpi xmlns:a14="http://schemas.microsoft.com/office/drawing/2010/main" val="0"/>
              </a:ext>
            </a:extLst>
          </a:blip>
          <a:srcRect/>
          <a:stretch/>
        </p:blipFill>
        <p:spPr>
          <a:xfrm>
            <a:off x="8610631" y="1677988"/>
            <a:ext cx="3276538" cy="3476625"/>
          </a:xfrm>
        </p:spPr>
      </p:pic>
      <p:pic>
        <p:nvPicPr>
          <p:cNvPr id="14" name="Picture 13">
            <a:extLst>
              <a:ext uri="{FF2B5EF4-FFF2-40B4-BE49-F238E27FC236}">
                <a16:creationId xmlns:a16="http://schemas.microsoft.com/office/drawing/2014/main" id="{8A966779-674D-803D-ED7B-BC7B4E756A67}"/>
              </a:ext>
            </a:extLst>
          </p:cNvPr>
          <p:cNvPicPr>
            <a:picLocks noChangeAspect="1"/>
          </p:cNvPicPr>
          <p:nvPr/>
        </p:nvPicPr>
        <p:blipFill rotWithShape="1">
          <a:blip r:embed="rId3" cstate="email">
            <a:extLst>
              <a:ext uri="{28A0092B-C50C-407E-A947-70E740481C1C}">
                <a14:useLocalDpi xmlns:a14="http://schemas.microsoft.com/office/drawing/2010/main" val="0"/>
              </a:ext>
            </a:extLst>
          </a:blip>
          <a:srcRect r="-3697"/>
          <a:stretch/>
        </p:blipFill>
        <p:spPr>
          <a:xfrm>
            <a:off x="5364480" y="1678215"/>
            <a:ext cx="3276600" cy="3501570"/>
          </a:xfrm>
          <a:prstGeom prst="rect">
            <a:avLst/>
          </a:prstGeom>
        </p:spPr>
      </p:pic>
      <p:sp>
        <p:nvSpPr>
          <p:cNvPr id="16" name="TextBox 15">
            <a:extLst>
              <a:ext uri="{FF2B5EF4-FFF2-40B4-BE49-F238E27FC236}">
                <a16:creationId xmlns:a16="http://schemas.microsoft.com/office/drawing/2014/main" id="{D85490B1-9543-9D8B-B65C-1C796BBFFF1F}"/>
              </a:ext>
            </a:extLst>
          </p:cNvPr>
          <p:cNvSpPr txBox="1"/>
          <p:nvPr/>
        </p:nvSpPr>
        <p:spPr>
          <a:xfrm>
            <a:off x="5334000" y="5185321"/>
            <a:ext cx="3078480" cy="1200329"/>
          </a:xfrm>
          <a:prstGeom prst="rect">
            <a:avLst/>
          </a:prstGeom>
          <a:noFill/>
        </p:spPr>
        <p:txBody>
          <a:bodyPr wrap="square" rtlCol="0">
            <a:spAutoFit/>
          </a:bodyPr>
          <a:lstStyle/>
          <a:p>
            <a:r>
              <a:rPr lang="en-IN"/>
              <a:t>Reviews of Blue Pearl ‘s products</a:t>
            </a:r>
          </a:p>
          <a:p>
            <a:r>
              <a:rPr lang="en-IN" err="1"/>
              <a:t>Credits:https</a:t>
            </a:r>
            <a:r>
              <a:rPr lang="en-IN"/>
              <a:t>://bluepearlwatches.in/</a:t>
            </a:r>
          </a:p>
        </p:txBody>
      </p:sp>
      <p:sp>
        <p:nvSpPr>
          <p:cNvPr id="17" name="TextBox 16">
            <a:extLst>
              <a:ext uri="{FF2B5EF4-FFF2-40B4-BE49-F238E27FC236}">
                <a16:creationId xmlns:a16="http://schemas.microsoft.com/office/drawing/2014/main" id="{47E21B34-AA7F-2B9A-DE50-866AF2F2FD16}"/>
              </a:ext>
            </a:extLst>
          </p:cNvPr>
          <p:cNvSpPr txBox="1"/>
          <p:nvPr/>
        </p:nvSpPr>
        <p:spPr>
          <a:xfrm>
            <a:off x="8808720" y="5185321"/>
            <a:ext cx="3078480" cy="646331"/>
          </a:xfrm>
          <a:prstGeom prst="rect">
            <a:avLst/>
          </a:prstGeom>
          <a:noFill/>
        </p:spPr>
        <p:txBody>
          <a:bodyPr wrap="square" rtlCol="0">
            <a:spAutoFit/>
          </a:bodyPr>
          <a:lstStyle/>
          <a:p>
            <a:r>
              <a:rPr lang="en-IN"/>
              <a:t>Reviews of a Fossil watch</a:t>
            </a:r>
          </a:p>
          <a:p>
            <a:r>
              <a:rPr lang="en-IN"/>
              <a:t>Credits: Flipkart</a:t>
            </a:r>
          </a:p>
        </p:txBody>
      </p:sp>
      <p:sp>
        <p:nvSpPr>
          <p:cNvPr id="19" name="TextBox 18">
            <a:extLst>
              <a:ext uri="{FF2B5EF4-FFF2-40B4-BE49-F238E27FC236}">
                <a16:creationId xmlns:a16="http://schemas.microsoft.com/office/drawing/2014/main" id="{92A65BE3-DC2B-F3F0-7B2A-950F67258853}"/>
              </a:ext>
            </a:extLst>
          </p:cNvPr>
          <p:cNvSpPr txBox="1"/>
          <p:nvPr/>
        </p:nvSpPr>
        <p:spPr>
          <a:xfrm>
            <a:off x="617220" y="1207020"/>
            <a:ext cx="6682740" cy="1138773"/>
          </a:xfrm>
          <a:prstGeom prst="rect">
            <a:avLst/>
          </a:prstGeom>
          <a:noFill/>
        </p:spPr>
        <p:txBody>
          <a:bodyPr wrap="square" rtlCol="0">
            <a:spAutoFit/>
          </a:bodyPr>
          <a:lstStyle/>
          <a:p>
            <a:r>
              <a:rPr lang="en-IN" b="1" dirty="0">
                <a:latin typeface="Arial" panose="020B0604020202020204" pitchFamily="34" charset="0"/>
                <a:cs typeface="Arial" panose="020B0604020202020204" pitchFamily="34" charset="0"/>
              </a:rPr>
              <a:t>“</a:t>
            </a:r>
            <a:r>
              <a:rPr lang="en-IN" sz="3200" b="1" dirty="0">
                <a:solidFill>
                  <a:schemeClr val="accent2">
                    <a:lumMod val="75000"/>
                  </a:schemeClr>
                </a:solidFill>
                <a:latin typeface="Arial" panose="020B0604020202020204" pitchFamily="34" charset="0"/>
                <a:cs typeface="Arial" panose="020B0604020202020204" pitchFamily="34" charset="0"/>
              </a:rPr>
              <a:t>ELEVATEBIZ”</a:t>
            </a:r>
          </a:p>
          <a:p>
            <a:r>
              <a:rPr lang="en-IN" b="1" dirty="0">
                <a:latin typeface="Arial" panose="020B0604020202020204" pitchFamily="34" charset="0"/>
                <a:cs typeface="Arial" panose="020B0604020202020204" pitchFamily="34" charset="0"/>
              </a:rPr>
              <a:t>	-</a:t>
            </a:r>
            <a:r>
              <a:rPr lang="en-IN" b="1" i="1" dirty="0">
                <a:latin typeface="Arial" panose="020B0604020202020204" pitchFamily="34" charset="0"/>
                <a:cs typeface="Arial" panose="020B0604020202020204" pitchFamily="34" charset="0"/>
              </a:rPr>
              <a:t>The Elevator for your business</a:t>
            </a:r>
            <a:r>
              <a:rPr lang="en-IN" b="1" dirty="0">
                <a:latin typeface="Arial" panose="020B0604020202020204" pitchFamily="34" charset="0"/>
                <a:cs typeface="Arial" panose="020B0604020202020204" pitchFamily="34" charset="0"/>
              </a:rPr>
              <a:t>!</a:t>
            </a:r>
          </a:p>
          <a:p>
            <a:endParaRPr lang="en-IN" b="1" dirty="0">
              <a:latin typeface="Arial" panose="020B0604020202020204" pitchFamily="34" charset="0"/>
              <a:cs typeface="Arial" panose="020B0604020202020204" pitchFamily="34" charset="0"/>
            </a:endParaRPr>
          </a:p>
        </p:txBody>
      </p:sp>
      <p:sp>
        <p:nvSpPr>
          <p:cNvPr id="20" name="TextBox 19">
            <a:extLst>
              <a:ext uri="{FF2B5EF4-FFF2-40B4-BE49-F238E27FC236}">
                <a16:creationId xmlns:a16="http://schemas.microsoft.com/office/drawing/2014/main" id="{FEE31FC3-E13B-C498-3073-5B2A1991098F}"/>
              </a:ext>
            </a:extLst>
          </p:cNvPr>
          <p:cNvSpPr txBox="1"/>
          <p:nvPr/>
        </p:nvSpPr>
        <p:spPr>
          <a:xfrm>
            <a:off x="617220" y="2208793"/>
            <a:ext cx="4632960" cy="3373359"/>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IN" dirty="0">
                <a:solidFill>
                  <a:srgbClr val="000000"/>
                </a:solidFill>
                <a:cs typeface="Arial" panose="020B0604020202020204" pitchFamily="34" charset="0"/>
              </a:rPr>
              <a:t>Through our product,</a:t>
            </a:r>
            <a:r>
              <a:rPr lang="en-US" b="0" i="0" dirty="0">
                <a:solidFill>
                  <a:srgbClr val="000000"/>
                </a:solidFill>
                <a:effectLst/>
                <a:cs typeface="Arial" panose="020B0604020202020204" pitchFamily="34" charset="0"/>
              </a:rPr>
              <a:t> we empower MSMEs to correctly interpret their strengths and weaknesses by conducting a comparative analysis of their competitors' features.</a:t>
            </a:r>
          </a:p>
          <a:p>
            <a:pPr algn="just">
              <a:lnSpc>
                <a:spcPct val="150000"/>
              </a:lnSpc>
            </a:pPr>
            <a:endParaRPr lang="en-US" b="0" i="0" dirty="0">
              <a:solidFill>
                <a:srgbClr val="000000"/>
              </a:solidFill>
              <a:effectLst/>
              <a:cs typeface="Arial" panose="020B0604020202020204" pitchFamily="34" charset="0"/>
            </a:endParaRPr>
          </a:p>
          <a:p>
            <a:pPr marL="285750" indent="-285750">
              <a:lnSpc>
                <a:spcPct val="150000"/>
              </a:lnSpc>
              <a:buFont typeface="Arial" panose="020B0604020202020204" pitchFamily="34" charset="0"/>
              <a:buChar char="•"/>
            </a:pPr>
            <a:r>
              <a:rPr lang="en-US" dirty="0">
                <a:solidFill>
                  <a:srgbClr val="000000"/>
                </a:solidFill>
                <a:cs typeface="Arial" panose="020B0604020202020204" pitchFamily="34" charset="0"/>
              </a:rPr>
              <a:t>A</a:t>
            </a:r>
            <a:r>
              <a:rPr lang="en-US" b="0" i="0" dirty="0">
                <a:solidFill>
                  <a:srgbClr val="000000"/>
                </a:solidFill>
                <a:effectLst/>
                <a:cs typeface="Arial" panose="020B0604020202020204" pitchFamily="34" charset="0"/>
              </a:rPr>
              <a:t> rigorous SWOT analysis is carried out to help curate the perfect marketing strategy and unlock their full profit potential</a:t>
            </a:r>
            <a:r>
              <a:rPr lang="en-US" b="0" i="0" dirty="0">
                <a:solidFill>
                  <a:srgbClr val="161719"/>
                </a:solidFill>
                <a:effectLst/>
              </a:rPr>
              <a:t>.</a:t>
            </a:r>
            <a:endParaRPr lang="en-IN" dirty="0"/>
          </a:p>
        </p:txBody>
      </p:sp>
    </p:spTree>
    <p:extLst>
      <p:ext uri="{BB962C8B-B14F-4D97-AF65-F5344CB8AC3E}">
        <p14:creationId xmlns:p14="http://schemas.microsoft.com/office/powerpoint/2010/main" val="42416745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3CE58B-707A-101C-C809-8D4ABCF5BD69}"/>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6258D1AC-80F2-BCA5-667F-C7415F4EB1FE}"/>
              </a:ext>
            </a:extLst>
          </p:cNvPr>
          <p:cNvSpPr>
            <a:spLocks noGrp="1"/>
          </p:cNvSpPr>
          <p:nvPr>
            <p:ph type="title"/>
          </p:nvPr>
        </p:nvSpPr>
        <p:spPr>
          <a:xfrm>
            <a:off x="401052" y="155692"/>
            <a:ext cx="25051892" cy="1344576"/>
          </a:xfrm>
        </p:spPr>
        <p:txBody>
          <a:bodyPr/>
          <a:lstStyle/>
          <a:p>
            <a:r>
              <a:rPr lang="en-US" dirty="0"/>
              <a:t>Solution Overview: How</a:t>
            </a:r>
          </a:p>
        </p:txBody>
      </p:sp>
      <p:sp>
        <p:nvSpPr>
          <p:cNvPr id="4" name="Slide Number Placeholder 3">
            <a:extLst>
              <a:ext uri="{FF2B5EF4-FFF2-40B4-BE49-F238E27FC236}">
                <a16:creationId xmlns:a16="http://schemas.microsoft.com/office/drawing/2014/main" id="{2D83F1BF-F497-08DC-EADC-B7B89AD24464}"/>
              </a:ext>
            </a:extLst>
          </p:cNvPr>
          <p:cNvSpPr>
            <a:spLocks noGrp="1"/>
          </p:cNvSpPr>
          <p:nvPr>
            <p:ph type="sldNum" sz="quarter" idx="4"/>
          </p:nvPr>
        </p:nvSpPr>
        <p:spPr>
          <a:xfrm>
            <a:off x="9232014" y="0"/>
            <a:ext cx="6753834" cy="668352"/>
          </a:xfrm>
        </p:spPr>
        <p:txBody>
          <a:bodyPr/>
          <a:lstStyle/>
          <a:p>
            <a:fld id="{0D71CEAF-EA8A-4558-885C-8787E130A2B4}" type="slidenum">
              <a:rPr lang="en-US" smtClean="0"/>
              <a:t>8</a:t>
            </a:fld>
            <a:endParaRPr lang="en-US"/>
          </a:p>
        </p:txBody>
      </p:sp>
      <p:sp>
        <p:nvSpPr>
          <p:cNvPr id="18" name="TextBox 17">
            <a:extLst>
              <a:ext uri="{FF2B5EF4-FFF2-40B4-BE49-F238E27FC236}">
                <a16:creationId xmlns:a16="http://schemas.microsoft.com/office/drawing/2014/main" id="{732CACEA-6193-96BF-B83C-80DFEF8EA638}"/>
              </a:ext>
            </a:extLst>
          </p:cNvPr>
          <p:cNvSpPr txBox="1"/>
          <p:nvPr/>
        </p:nvSpPr>
        <p:spPr>
          <a:xfrm>
            <a:off x="505325" y="1269196"/>
            <a:ext cx="11181347" cy="2805320"/>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IN" sz="2000" dirty="0">
                <a:solidFill>
                  <a:srgbClr val="000000"/>
                </a:solidFill>
                <a:cs typeface="Arial" panose="020B0604020202020204" pitchFamily="34" charset="0"/>
              </a:rPr>
              <a:t>Initially we extract customer feedback from Client website(</a:t>
            </a:r>
            <a:r>
              <a:rPr lang="en-IN" sz="2000" dirty="0">
                <a:solidFill>
                  <a:srgbClr val="000000"/>
                </a:solidFill>
                <a:cs typeface="Arial" panose="020B0604020202020204" pitchFamily="34" charset="0"/>
                <a:hlinkClick r:id="rId2">
                  <a:extLst>
                    <a:ext uri="{A12FA001-AC4F-418D-AE19-62706E023703}">
                      <ahyp:hlinkClr xmlns:ahyp="http://schemas.microsoft.com/office/drawing/2018/hyperlinkcolor" val="tx"/>
                    </a:ext>
                  </a:extLst>
                </a:hlinkClick>
              </a:rPr>
              <a:t>https://bluepearlwatches.in/</a:t>
            </a:r>
            <a:r>
              <a:rPr lang="en-IN" sz="2000" dirty="0">
                <a:solidFill>
                  <a:srgbClr val="000000"/>
                </a:solidFill>
                <a:cs typeface="Arial" panose="020B0604020202020204" pitchFamily="34" charset="0"/>
              </a:rPr>
              <a:t>)</a:t>
            </a:r>
          </a:p>
          <a:p>
            <a:pPr marL="285750" indent="-285750" algn="just">
              <a:lnSpc>
                <a:spcPct val="150000"/>
              </a:lnSpc>
              <a:buFont typeface="Arial" panose="020B0604020202020204" pitchFamily="34" charset="0"/>
              <a:buChar char="•"/>
            </a:pPr>
            <a:r>
              <a:rPr lang="en-IN" sz="2000" dirty="0">
                <a:solidFill>
                  <a:srgbClr val="000000"/>
                </a:solidFill>
                <a:cs typeface="Arial" panose="020B0604020202020204" pitchFamily="34" charset="0"/>
              </a:rPr>
              <a:t>Similar web scraping is carried out in the Flipkart review section of the competitors’ products.</a:t>
            </a:r>
          </a:p>
          <a:p>
            <a:pPr marL="285750" indent="-285750" algn="just">
              <a:lnSpc>
                <a:spcPct val="150000"/>
              </a:lnSpc>
              <a:buFont typeface="Arial" panose="020B0604020202020204" pitchFamily="34" charset="0"/>
              <a:buChar char="•"/>
            </a:pPr>
            <a:r>
              <a:rPr lang="en-IN" sz="2000" dirty="0">
                <a:solidFill>
                  <a:srgbClr val="000000"/>
                </a:solidFill>
                <a:cs typeface="Arial" panose="020B0604020202020204" pitchFamily="34" charset="0"/>
              </a:rPr>
              <a:t>Hugging Face models are now incorporated to process data collected and classify them into positive and negative sentiments</a:t>
            </a:r>
          </a:p>
          <a:p>
            <a:pPr marL="285750" indent="-285750" algn="just">
              <a:lnSpc>
                <a:spcPct val="150000"/>
              </a:lnSpc>
              <a:buFont typeface="Arial" panose="020B0604020202020204" pitchFamily="34" charset="0"/>
              <a:buChar char="•"/>
            </a:pPr>
            <a:r>
              <a:rPr lang="en-IN" sz="2000" dirty="0">
                <a:solidFill>
                  <a:srgbClr val="000000"/>
                </a:solidFill>
                <a:cs typeface="Arial" panose="020B0604020202020204" pitchFamily="34" charset="0"/>
              </a:rPr>
              <a:t>This is followed by feature extraction.</a:t>
            </a:r>
          </a:p>
          <a:p>
            <a:pPr marL="285750" indent="-285750" algn="just">
              <a:lnSpc>
                <a:spcPct val="150000"/>
              </a:lnSpc>
              <a:buFont typeface="Arial" panose="020B0604020202020204" pitchFamily="34" charset="0"/>
              <a:buChar char="•"/>
            </a:pPr>
            <a:r>
              <a:rPr lang="en-IN" sz="2000" dirty="0">
                <a:solidFill>
                  <a:srgbClr val="000000"/>
                </a:solidFill>
                <a:cs typeface="Arial" panose="020B0604020202020204" pitchFamily="34" charset="0"/>
              </a:rPr>
              <a:t>The data is then matched to labels using zero-shot classification</a:t>
            </a:r>
          </a:p>
        </p:txBody>
      </p:sp>
      <p:graphicFrame>
        <p:nvGraphicFramePr>
          <p:cNvPr id="11" name="Content Placeholder 10">
            <a:extLst>
              <a:ext uri="{FF2B5EF4-FFF2-40B4-BE49-F238E27FC236}">
                <a16:creationId xmlns:a16="http://schemas.microsoft.com/office/drawing/2014/main" id="{9FB66B40-F429-E14D-F84C-403977AF5D14}"/>
              </a:ext>
            </a:extLst>
          </p:cNvPr>
          <p:cNvGraphicFramePr>
            <a:graphicFrameLocks noGrp="1"/>
          </p:cNvGraphicFramePr>
          <p:nvPr>
            <p:ph idx="1"/>
            <p:extLst>
              <p:ext uri="{D42A27DB-BD31-4B8C-83A1-F6EECF244321}">
                <p14:modId xmlns:p14="http://schemas.microsoft.com/office/powerpoint/2010/main" val="1566920454"/>
              </p:ext>
            </p:extLst>
          </p:nvPr>
        </p:nvGraphicFramePr>
        <p:xfrm>
          <a:off x="609599" y="1228760"/>
          <a:ext cx="10972800" cy="47640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850691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9F21526-4A13-D244-8360-6A32467CB1B2}"/>
              </a:ext>
            </a:extLst>
          </p:cNvPr>
          <p:cNvSpPr>
            <a:spLocks noGrp="1"/>
          </p:cNvSpPr>
          <p:nvPr>
            <p:ph idx="1"/>
          </p:nvPr>
        </p:nvSpPr>
        <p:spPr>
          <a:xfrm>
            <a:off x="820057" y="1331366"/>
            <a:ext cx="11371943" cy="4764318"/>
          </a:xfrm>
        </p:spPr>
        <p:txBody>
          <a:bodyPr vert="horz" lIns="91440" tIns="45720" rIns="91440" bIns="45720" rtlCol="0" anchor="t">
            <a:normAutofit/>
          </a:bodyPr>
          <a:lstStyle/>
          <a:p>
            <a:pPr marL="0" indent="0" algn="just">
              <a:lnSpc>
                <a:spcPct val="150000"/>
              </a:lnSpc>
              <a:buNone/>
            </a:pPr>
            <a:r>
              <a:rPr lang="en-US" sz="2000" b="1" dirty="0">
                <a:solidFill>
                  <a:srgbClr val="000000"/>
                </a:solidFill>
                <a:ea typeface="Calibri"/>
                <a:cs typeface="Calibri"/>
              </a:rPr>
              <a:t>PRODUCT BACKGROUND</a:t>
            </a:r>
          </a:p>
          <a:p>
            <a:pPr marL="0" indent="0" algn="just">
              <a:lnSpc>
                <a:spcPct val="150000"/>
              </a:lnSpc>
              <a:buNone/>
            </a:pPr>
            <a:endParaRPr lang="en-US" sz="2000" dirty="0">
              <a:solidFill>
                <a:srgbClr val="000000"/>
              </a:solidFill>
            </a:endParaRPr>
          </a:p>
          <a:p>
            <a:pPr algn="just">
              <a:lnSpc>
                <a:spcPct val="150000"/>
              </a:lnSpc>
              <a:buFont typeface="Arial" panose="020B0604020202020204" pitchFamily="34" charset="0"/>
              <a:buChar char="•"/>
            </a:pPr>
            <a:r>
              <a:rPr lang="en-US" sz="2000" dirty="0">
                <a:solidFill>
                  <a:srgbClr val="000000"/>
                </a:solidFill>
                <a:ea typeface="Calibri"/>
                <a:cs typeface="Calibri"/>
              </a:rPr>
              <a:t> </a:t>
            </a:r>
            <a:r>
              <a:rPr lang="en-US" sz="2000" b="1" dirty="0">
                <a:solidFill>
                  <a:srgbClr val="000000"/>
                </a:solidFill>
                <a:ea typeface="Calibri"/>
                <a:cs typeface="Calibri"/>
              </a:rPr>
              <a:t>Identification of SME </a:t>
            </a:r>
            <a:r>
              <a:rPr lang="en-US" sz="2000" dirty="0">
                <a:solidFill>
                  <a:srgbClr val="000000"/>
                </a:solidFill>
                <a:ea typeface="Calibri"/>
                <a:cs typeface="Calibri"/>
              </a:rPr>
              <a:t>:- Blue Pearl Watches</a:t>
            </a:r>
          </a:p>
          <a:p>
            <a:pPr marL="0" indent="0" algn="just">
              <a:lnSpc>
                <a:spcPct val="150000"/>
              </a:lnSpc>
              <a:buNone/>
            </a:pPr>
            <a:endParaRPr lang="en-US" sz="2000" dirty="0">
              <a:solidFill>
                <a:srgbClr val="000000"/>
              </a:solidFill>
              <a:ea typeface="Calibri"/>
              <a:cs typeface="Calibri"/>
            </a:endParaRPr>
          </a:p>
          <a:p>
            <a:pPr algn="just">
              <a:lnSpc>
                <a:spcPct val="150000"/>
              </a:lnSpc>
              <a:buFont typeface="Arial" panose="020B0604020202020204" pitchFamily="34" charset="0"/>
              <a:buChar char="•"/>
            </a:pPr>
            <a:r>
              <a:rPr lang="en-US" sz="2000" b="1" dirty="0">
                <a:solidFill>
                  <a:srgbClr val="000000"/>
                </a:solidFill>
                <a:ea typeface="Calibri"/>
                <a:cs typeface="Calibri"/>
              </a:rPr>
              <a:t>Problem Identification </a:t>
            </a:r>
            <a:r>
              <a:rPr lang="en-US" sz="2000" dirty="0">
                <a:solidFill>
                  <a:srgbClr val="000000"/>
                </a:solidFill>
                <a:ea typeface="Calibri"/>
                <a:cs typeface="Calibri"/>
              </a:rPr>
              <a:t>:- After lots of researching, we figured out  that resources and expertise  for marketing is what these SME lack in terms of marketing.</a:t>
            </a:r>
          </a:p>
          <a:p>
            <a:pPr marL="0" indent="0" algn="just">
              <a:lnSpc>
                <a:spcPct val="150000"/>
              </a:lnSpc>
              <a:buNone/>
            </a:pPr>
            <a:endParaRPr lang="en-US" sz="2000" dirty="0">
              <a:solidFill>
                <a:srgbClr val="000000"/>
              </a:solidFill>
              <a:ea typeface="Calibri"/>
              <a:cs typeface="Calibri"/>
            </a:endParaRPr>
          </a:p>
          <a:p>
            <a:pPr algn="just">
              <a:lnSpc>
                <a:spcPct val="150000"/>
              </a:lnSpc>
              <a:buFont typeface="Arial" panose="020B0604020202020204" pitchFamily="34" charset="0"/>
              <a:buChar char="•"/>
            </a:pPr>
            <a:r>
              <a:rPr lang="en-US" sz="2000" dirty="0">
                <a:solidFill>
                  <a:srgbClr val="000000"/>
                </a:solidFill>
                <a:ea typeface="Calibri"/>
                <a:cs typeface="Calibri"/>
              </a:rPr>
              <a:t> </a:t>
            </a:r>
            <a:r>
              <a:rPr lang="en-US" sz="2000" b="1" dirty="0">
                <a:solidFill>
                  <a:srgbClr val="000000"/>
                </a:solidFill>
                <a:ea typeface="Calibri"/>
                <a:cs typeface="Calibri"/>
              </a:rPr>
              <a:t>Technology Stack </a:t>
            </a:r>
            <a:r>
              <a:rPr lang="en-US" sz="2000" dirty="0">
                <a:solidFill>
                  <a:srgbClr val="000000"/>
                </a:solidFill>
                <a:ea typeface="Calibri"/>
                <a:cs typeface="Calibri"/>
              </a:rPr>
              <a:t>:- Selenium, Hugging Face,  React</a:t>
            </a:r>
          </a:p>
          <a:p>
            <a:pPr algn="just">
              <a:lnSpc>
                <a:spcPct val="150000"/>
              </a:lnSpc>
              <a:buFont typeface="Arial" panose="020B0604020202020204" pitchFamily="34" charset="0"/>
              <a:buChar char="•"/>
            </a:pPr>
            <a:endParaRPr lang="en-US" sz="2000" dirty="0">
              <a:solidFill>
                <a:srgbClr val="000000"/>
              </a:solidFill>
              <a:ea typeface="Calibri"/>
              <a:cs typeface="Calibri"/>
            </a:endParaRPr>
          </a:p>
          <a:p>
            <a:pPr algn="just">
              <a:buFont typeface="Arial" panose="020B0604020202020204" pitchFamily="34" charset="0"/>
              <a:buChar char="•"/>
            </a:pPr>
            <a:endParaRPr lang="en-US" sz="2000" dirty="0">
              <a:ea typeface="Calibri"/>
              <a:cs typeface="Calibri"/>
            </a:endParaRPr>
          </a:p>
          <a:p>
            <a:pPr algn="just">
              <a:buFont typeface="Arial" panose="020B0604020202020204" pitchFamily="34" charset="0"/>
              <a:buChar char="•"/>
            </a:pPr>
            <a:endParaRPr lang="en-US" sz="2000" dirty="0">
              <a:ea typeface="Calibri"/>
              <a:cs typeface="Calibri"/>
            </a:endParaRPr>
          </a:p>
          <a:p>
            <a:pPr algn="just">
              <a:buFont typeface="Arial" panose="020B0604020202020204" pitchFamily="34" charset="0"/>
              <a:buChar char="•"/>
            </a:pPr>
            <a:endParaRPr lang="en-US" sz="2000" dirty="0">
              <a:ea typeface="Calibri"/>
              <a:cs typeface="Calibri"/>
            </a:endParaRPr>
          </a:p>
          <a:p>
            <a:pPr algn="just">
              <a:buFont typeface="Arial" panose="020B0604020202020204" pitchFamily="34" charset="0"/>
              <a:buChar char="•"/>
            </a:pPr>
            <a:endParaRPr lang="en-US" sz="2000" dirty="0">
              <a:ea typeface="Calibri"/>
              <a:cs typeface="Calibri"/>
            </a:endParaRPr>
          </a:p>
        </p:txBody>
      </p:sp>
      <p:sp>
        <p:nvSpPr>
          <p:cNvPr id="3" name="Title 2">
            <a:extLst>
              <a:ext uri="{FF2B5EF4-FFF2-40B4-BE49-F238E27FC236}">
                <a16:creationId xmlns:a16="http://schemas.microsoft.com/office/drawing/2014/main" id="{9FD09BA3-0801-9741-8D80-F1ACC0B7BB91}"/>
              </a:ext>
            </a:extLst>
          </p:cNvPr>
          <p:cNvSpPr>
            <a:spLocks noGrp="1"/>
          </p:cNvSpPr>
          <p:nvPr>
            <p:ph type="title"/>
          </p:nvPr>
        </p:nvSpPr>
        <p:spPr/>
        <p:txBody>
          <a:bodyPr/>
          <a:lstStyle/>
          <a:p>
            <a:r>
              <a:rPr lang="en-US" sz="3200" dirty="0">
                <a:latin typeface="+mn-lt"/>
              </a:rPr>
              <a:t>Solution Overview: How</a:t>
            </a:r>
          </a:p>
        </p:txBody>
      </p:sp>
      <p:sp>
        <p:nvSpPr>
          <p:cNvPr id="4" name="Slide Number Placeholder 3">
            <a:extLst>
              <a:ext uri="{FF2B5EF4-FFF2-40B4-BE49-F238E27FC236}">
                <a16:creationId xmlns:a16="http://schemas.microsoft.com/office/drawing/2014/main" id="{A095D947-C588-F34D-81FA-1BBCBF3EAC89}"/>
              </a:ext>
            </a:extLst>
          </p:cNvPr>
          <p:cNvSpPr>
            <a:spLocks noGrp="1"/>
          </p:cNvSpPr>
          <p:nvPr>
            <p:ph type="sldNum" sz="quarter" idx="4"/>
          </p:nvPr>
        </p:nvSpPr>
        <p:spPr/>
        <p:txBody>
          <a:bodyPr/>
          <a:lstStyle/>
          <a:p>
            <a:fld id="{0D71CEAF-EA8A-4558-885C-8787E130A2B4}" type="slidenum">
              <a:rPr lang="en-US" smtClean="0"/>
              <a:t>9</a:t>
            </a:fld>
            <a:endParaRPr lang="en-US"/>
          </a:p>
        </p:txBody>
      </p:sp>
    </p:spTree>
    <p:extLst>
      <p:ext uri="{BB962C8B-B14F-4D97-AF65-F5344CB8AC3E}">
        <p14:creationId xmlns:p14="http://schemas.microsoft.com/office/powerpoint/2010/main" val="1265448477"/>
      </p:ext>
    </p:extLst>
  </p:cSld>
  <p:clrMapOvr>
    <a:masterClrMapping/>
  </p:clrMapOvr>
</p:sld>
</file>

<file path=ppt/theme/theme1.xml><?xml version="1.0" encoding="utf-8"?>
<a:theme xmlns:a="http://schemas.openxmlformats.org/drawingml/2006/main" name="MEDHOST-PP">
  <a:themeElements>
    <a:clrScheme name="MEDHOST 16">
      <a:dk1>
        <a:srgbClr val="696767"/>
      </a:dk1>
      <a:lt1>
        <a:srgbClr val="FFFFFF"/>
      </a:lt1>
      <a:dk2>
        <a:srgbClr val="0F4C92"/>
      </a:dk2>
      <a:lt2>
        <a:srgbClr val="FFFFFF"/>
      </a:lt2>
      <a:accent1>
        <a:srgbClr val="0F4C92"/>
      </a:accent1>
      <a:accent2>
        <a:srgbClr val="0781BE"/>
      </a:accent2>
      <a:accent3>
        <a:srgbClr val="6BC04B"/>
      </a:accent3>
      <a:accent4>
        <a:srgbClr val="C500FF"/>
      </a:accent4>
      <a:accent5>
        <a:srgbClr val="E23A3A"/>
      </a:accent5>
      <a:accent6>
        <a:srgbClr val="696767"/>
      </a:accent6>
      <a:hlink>
        <a:srgbClr val="0F4C92"/>
      </a:hlink>
      <a:folHlink>
        <a:srgbClr val="0781BE"/>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MEDHOST-PP" id="{5772DB12-50D2-4E1A-B26A-58D78780553C}" vid="{2275BD20-D784-46EB-9B43-B2E78E90472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8889084B79FFD41A67C48E1E9C06422" ma:contentTypeVersion="1" ma:contentTypeDescription="Create a new document." ma:contentTypeScope="" ma:versionID="54dc401dc36657b4782d69542805ba1f">
  <xsd:schema xmlns:xsd="http://www.w3.org/2001/XMLSchema" xmlns:xs="http://www.w3.org/2001/XMLSchema" xmlns:p="http://schemas.microsoft.com/office/2006/metadata/properties" xmlns:ns1="http://schemas.microsoft.com/sharepoint/v3" targetNamespace="http://schemas.microsoft.com/office/2006/metadata/properties" ma:root="true" ma:fieldsID="4dcce58c87e9fcebab8021569449a8d0"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Props1.xml><?xml version="1.0" encoding="utf-8"?>
<ds:datastoreItem xmlns:ds="http://schemas.openxmlformats.org/officeDocument/2006/customXml" ds:itemID="{B2DED92A-588E-42EE-BE4B-3910FC11A8F5}">
  <ds:schemaRefs>
    <ds:schemaRef ds:uri="http://schemas.microsoft.com/sharepoint/v3/contenttype/forms"/>
  </ds:schemaRefs>
</ds:datastoreItem>
</file>

<file path=customXml/itemProps2.xml><?xml version="1.0" encoding="utf-8"?>
<ds:datastoreItem xmlns:ds="http://schemas.openxmlformats.org/officeDocument/2006/customXml" ds:itemID="{5D1709B5-921B-4359-B702-1C95E9B45445}">
  <ds:schemaRefs>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404B68F0-C37D-4E63-9215-969F7921E0EC}">
  <ds:schemaRefs>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microsoft.com/sharepoint/v3"/>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MEDHOST-2016</Template>
  <TotalTime>6</TotalTime>
  <Words>871</Words>
  <Application>Microsoft Office PowerPoint</Application>
  <PresentationFormat>Widescreen</PresentationFormat>
  <Paragraphs>143</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Calibri</vt:lpstr>
      <vt:lpstr>Arial</vt:lpstr>
      <vt:lpstr>MEDHOST-PP</vt:lpstr>
      <vt:lpstr>LARGE LANGUAGE MODELS HACKATHON: AI ALCHEMISTS</vt:lpstr>
      <vt:lpstr>Team Name: AI ALCHEMISTS</vt:lpstr>
      <vt:lpstr>Team Name: AI ALCHEMISTS</vt:lpstr>
      <vt:lpstr>Team Name: AI ALCHEMISTS</vt:lpstr>
      <vt:lpstr>LLM Problem Statement: Why</vt:lpstr>
      <vt:lpstr>LLM Business Problem: What</vt:lpstr>
      <vt:lpstr>Solution Overview: How</vt:lpstr>
      <vt:lpstr>Solution Overview: How</vt:lpstr>
      <vt:lpstr>Solution Overview: How</vt:lpstr>
      <vt:lpstr>Economic Logic</vt:lpstr>
      <vt:lpstr>Project Demo</vt:lpstr>
      <vt:lpstr>Project Demo</vt:lpstr>
      <vt:lpstr>Project Demo</vt:lpstr>
      <vt:lpstr>PowerPoint Presentation</vt:lpstr>
    </vt:vector>
  </TitlesOfParts>
  <Company>MEDHOST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 template 16x9</dc:title>
  <dc:creator>John McFarland</dc:creator>
  <cp:lastModifiedBy>Ardra Nair</cp:lastModifiedBy>
  <cp:revision>86</cp:revision>
  <cp:lastPrinted>2018-02-09T20:11:31Z</cp:lastPrinted>
  <dcterms:created xsi:type="dcterms:W3CDTF">2015-11-19T14:10:42Z</dcterms:created>
  <dcterms:modified xsi:type="dcterms:W3CDTF">2024-04-10T11:16:57Z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0x010100A8889084B79FFD41A67C48E1E9C06422</vt:lpwstr>
  </property>
</Properties>
</file>