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5" r:id="rId4"/>
  </p:sldMasterIdLst>
  <p:notesMasterIdLst>
    <p:notesMasterId r:id="rId18"/>
  </p:notesMasterIdLst>
  <p:sldIdLst>
    <p:sldId id="484" r:id="rId5"/>
    <p:sldId id="507" r:id="rId6"/>
    <p:sldId id="514" r:id="rId7"/>
    <p:sldId id="515" r:id="rId8"/>
    <p:sldId id="516" r:id="rId9"/>
    <p:sldId id="517" r:id="rId10"/>
    <p:sldId id="508" r:id="rId11"/>
    <p:sldId id="512" r:id="rId12"/>
    <p:sldId id="518" r:id="rId13"/>
    <p:sldId id="513" r:id="rId14"/>
    <p:sldId id="509" r:id="rId15"/>
    <p:sldId id="511" r:id="rId16"/>
    <p:sldId id="510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4F4F4"/>
    <a:srgbClr val="156BC7"/>
    <a:srgbClr val="56A953"/>
    <a:srgbClr val="000000"/>
    <a:srgbClr val="1C96D6"/>
    <a:srgbClr val="FF7431"/>
    <a:srgbClr val="F1771C"/>
    <a:srgbClr val="F7F7F7"/>
    <a:srgbClr val="F8F8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9" autoAdjust="0"/>
    <p:restoredTop sz="94551"/>
  </p:normalViewPr>
  <p:slideViewPr>
    <p:cSldViewPr snapToGrid="0">
      <p:cViewPr varScale="1">
        <p:scale>
          <a:sx n="62" d="100"/>
          <a:sy n="62" d="100"/>
        </p:scale>
        <p:origin x="908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7105FF-D1DC-4DE8-A8F8-B92E7CA5C02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5395AB-4D23-467B-82F3-412915850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facing 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09600" y="5445150"/>
            <a:ext cx="8592766" cy="623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4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3F999-45BC-D344-8DA8-2B75FCE08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66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79E954-4C71-41C6-2509-99D90F48B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14562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F950B5-6296-91EF-2F57-05375A32DA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&amp; Number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411838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5104CB-3F28-596F-84A4-30932B4ECB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2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&amp; 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6C0C4-D094-5E40-0FC5-205AC0BB36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2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C3F91-E179-8429-E2A5-85F012D8C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821" y="2645931"/>
            <a:ext cx="12373583" cy="1248391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948407"/>
            <a:ext cx="10972800" cy="669347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3D4B2-6B24-9E23-1D5A-FA0B1D117C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+mj-lt"/>
              </a:rPr>
              <a:t>THANK</a:t>
            </a:r>
            <a:r>
              <a:rPr lang="en-US" sz="9600" b="1" baseline="0" dirty="0">
                <a:solidFill>
                  <a:schemeClr val="accent1"/>
                </a:solidFill>
                <a:latin typeface="+mj-lt"/>
              </a:rPr>
              <a:t> YOU</a:t>
            </a:r>
            <a:endParaRPr lang="en-US" sz="9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8" y="2994660"/>
            <a:ext cx="457200" cy="868680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+mj-lt"/>
              </a:rPr>
              <a:t>THANK</a:t>
            </a:r>
            <a:r>
              <a:rPr lang="en-US" sz="9600" b="1" baseline="0" dirty="0">
                <a:solidFill>
                  <a:schemeClr val="accent1"/>
                </a:solidFill>
                <a:latin typeface="+mj-lt"/>
              </a:rPr>
              <a:t> YOU</a:t>
            </a:r>
            <a:endParaRPr lang="en-US" sz="9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728" y="2994660"/>
            <a:ext cx="457200" cy="868680"/>
          </a:xfrm>
          <a:prstGeom prst="rect">
            <a:avLst/>
          </a:prstGeom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9345EA-724B-69B4-FBED-86B326F837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01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1846"/>
            <a:ext cx="10972800" cy="4764318"/>
          </a:xfrm>
        </p:spPr>
        <p:txBody>
          <a:bodyPr/>
          <a:lstStyle>
            <a:lvl1pPr>
              <a:defRPr b="0">
                <a:solidFill>
                  <a:srgbClr val="686767"/>
                </a:solidFill>
              </a:defRPr>
            </a:lvl1pPr>
            <a:lvl2pPr>
              <a:defRPr>
                <a:solidFill>
                  <a:srgbClr val="686767"/>
                </a:solidFill>
              </a:defRPr>
            </a:lvl2pPr>
            <a:lvl3pPr>
              <a:defRPr>
                <a:solidFill>
                  <a:srgbClr val="686767"/>
                </a:solidFill>
              </a:defRPr>
            </a:lvl3pPr>
            <a:lvl4pPr>
              <a:defRPr>
                <a:solidFill>
                  <a:srgbClr val="686767"/>
                </a:solidFill>
              </a:defRPr>
            </a:lvl4pPr>
            <a:lvl5pPr>
              <a:defRPr>
                <a:solidFill>
                  <a:srgbClr val="68676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70"/>
            <a:ext cx="10175310" cy="73455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019596"/>
            <a:ext cx="12192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1846"/>
            <a:ext cx="10972800" cy="476431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686767"/>
                </a:solidFill>
              </a:defRPr>
            </a:lvl1pPr>
            <a:lvl2pPr marL="971550" indent="-514350">
              <a:buFont typeface="+mj-lt"/>
              <a:buAutoNum type="arabicPeriod"/>
              <a:defRPr>
                <a:solidFill>
                  <a:srgbClr val="686767"/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3pPr>
            <a:lvl4pPr marL="18288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4pPr>
            <a:lvl5pPr marL="22860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70"/>
            <a:ext cx="10972800" cy="719972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9596"/>
            <a:ext cx="12192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67823-1AA3-E7F0-FB84-4FDCB1247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-1"/>
            <a:ext cx="12192000" cy="231933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307674"/>
            <a:ext cx="10363200" cy="53475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F4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963084" y="3860493"/>
            <a:ext cx="10363200" cy="1079500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Shape 75"/>
          <p:cNvSpPr/>
          <p:nvPr userDrawn="1"/>
        </p:nvSpPr>
        <p:spPr>
          <a:xfrm>
            <a:off x="963084" y="3889676"/>
            <a:ext cx="10363200" cy="21179"/>
          </a:xfrm>
          <a:prstGeom prst="line">
            <a:avLst/>
          </a:prstGeom>
          <a:ln w="12700">
            <a:solidFill>
              <a:srgbClr val="ACABA7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700" spc="0">
                <a:solidFill>
                  <a:srgbClr val="1E437C"/>
                </a:solidFill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4BBFD-6464-EF04-39CA-C1FDC356B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632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77C89-228E-C42E-61F9-93646E3F1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EDD5CE-49AF-5EC7-C7E9-A322A7133D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&amp; Numbe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chemeClr val="accent6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chemeClr val="accent6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chemeClr val="accent6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accent6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E526CA-742D-539A-7A70-895D5887ED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&amp; List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C86C4-60E1-1019-1F35-C11D650BD7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294161-54EF-2068-BD48-0D0233A2A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78227"/>
            <a:ext cx="10972800" cy="494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8609C-0576-364E-814B-568160608E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903" y="6367233"/>
            <a:ext cx="1650124" cy="416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6ACD56-8488-6BDF-33F5-66C78AB9457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5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3000" b="0" kern="1200">
          <a:solidFill>
            <a:srgbClr val="68676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F4C92"/>
        </a:buClr>
        <a:buFont typeface="Arial" panose="020B0604020202020204" pitchFamily="34" charset="0"/>
        <a:buChar char="•"/>
        <a:defRPr sz="2800" b="0" kern="1200">
          <a:solidFill>
            <a:srgbClr val="68676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2200" b="0" kern="1200">
          <a:solidFill>
            <a:srgbClr val="68676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F4C92"/>
        </a:buClr>
        <a:buFont typeface="Arial" panose="020B0604020202020204" pitchFamily="34" charset="0"/>
        <a:buChar char="•"/>
        <a:defRPr sz="2000" kern="1200">
          <a:solidFill>
            <a:srgbClr val="68676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2000" i="0" kern="1200">
          <a:solidFill>
            <a:srgbClr val="68676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5445150"/>
            <a:ext cx="10283687" cy="623719"/>
          </a:xfrm>
        </p:spPr>
        <p:txBody>
          <a:bodyPr/>
          <a:lstStyle/>
          <a:p>
            <a:r>
              <a:rPr lang="en-US" dirty="0"/>
              <a:t>Hackathon 2024: TECH TRIBES </a:t>
            </a:r>
          </a:p>
        </p:txBody>
      </p:sp>
    </p:spTree>
    <p:extLst>
      <p:ext uri="{BB962C8B-B14F-4D97-AF65-F5344CB8AC3E}">
        <p14:creationId xmlns:p14="http://schemas.microsoft.com/office/powerpoint/2010/main" val="26370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Ensuring Accuracy and Reliability of Financial Data:</a:t>
            </a:r>
            <a:endParaRPr lang="en-US" sz="2600" b="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6F6F6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How:</a:t>
            </a:r>
            <a:r>
              <a:rPr lang="en-US" sz="26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 Integrate with reputable financial data APIs for real-time updates and implement rigorous data verification protocols to maintain accuracy.</a:t>
            </a:r>
          </a:p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Understanding Complex Financial Queries:</a:t>
            </a:r>
            <a:endParaRPr lang="en-US" sz="2600" b="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6F6F6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How:</a:t>
            </a:r>
            <a:r>
              <a:rPr lang="en-US" sz="26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 Enhance the chatbot with advanced natural language processing (NLP) techniques focused on financial literacy and employ a feedback loop to refine its understanding and responses over time.</a:t>
            </a:r>
          </a:p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Compliance and Ethical Considerations:</a:t>
            </a:r>
            <a:endParaRPr lang="en-US" sz="2600" b="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6F6F6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How:</a:t>
            </a:r>
            <a:r>
              <a:rPr lang="en-US" sz="26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 Design content with input from legal experts to stay within regulatory guidelines, include clear disclaimers, and, if necessary, facilitate connections to licensed financial advisors for personalized advice.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Overview: 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gaining</a:t>
            </a:r>
          </a:p>
          <a:p>
            <a:r>
              <a:rPr lang="en-US" dirty="0"/>
              <a:t>Revenue opportunity</a:t>
            </a:r>
          </a:p>
          <a:p>
            <a:r>
              <a:rPr lang="en-US" dirty="0"/>
              <a:t>Competitive advantage</a:t>
            </a:r>
          </a:p>
          <a:p>
            <a:r>
              <a:rPr lang="en-US" dirty="0" err="1"/>
              <a:t>Assetiveness</a:t>
            </a:r>
            <a:r>
              <a:rPr lang="en-US" dirty="0"/>
              <a:t> gain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18A3F4-8627-45B8-DFBF-48EA9A7B3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6" y="1050912"/>
            <a:ext cx="12070746" cy="5010841"/>
          </a:xfrm>
        </p:spPr>
      </p:pic>
    </p:spTree>
    <p:extLst>
      <p:ext uri="{BB962C8B-B14F-4D97-AF65-F5344CB8AC3E}">
        <p14:creationId xmlns:p14="http://schemas.microsoft.com/office/powerpoint/2010/main" val="223406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601F96-BE91-3E4C-8712-443E0B8C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TECH TRIBES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SOLOMAN VARGHESE</a:t>
            </a:r>
          </a:p>
          <a:p>
            <a:pPr lvl="1"/>
            <a:r>
              <a:rPr lang="en-US" dirty="0"/>
              <a:t>SEMESTER -8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 Machine Learning</a:t>
            </a:r>
          </a:p>
          <a:p>
            <a:pPr lvl="1"/>
            <a:r>
              <a:rPr lang="en-US" dirty="0"/>
              <a:t>PROJECT – Desktop Companion Robot	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9015F8-A26F-3945-81E2-58C4495E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9BA1-EE04-1047-8AE1-8AB95284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5FDE1-2625-5FF5-D7A7-B9665FE3CC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85" y="2292499"/>
            <a:ext cx="2366374" cy="29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1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8A227-7129-5CC1-6829-33BC635C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TECH TRIBES</a:t>
            </a:r>
          </a:p>
          <a:p>
            <a:endParaRPr lang="en-US" dirty="0"/>
          </a:p>
          <a:p>
            <a:r>
              <a:rPr lang="en-US" dirty="0"/>
              <a:t>VISHNU P R</a:t>
            </a:r>
          </a:p>
          <a:p>
            <a:pPr lvl="1"/>
            <a:r>
              <a:rPr lang="en-US" dirty="0"/>
              <a:t>SEMESTER -8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–Full Stack Web </a:t>
            </a:r>
            <a:r>
              <a:rPr lang="en-US" dirty="0" err="1"/>
              <a:t>Devoloper</a:t>
            </a:r>
            <a:endParaRPr lang="en-US" dirty="0"/>
          </a:p>
          <a:p>
            <a:pPr lvl="1"/>
            <a:r>
              <a:rPr lang="en-US" dirty="0"/>
              <a:t>PROJECT – Automatic Weighing Machine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8185DB-F762-F73D-24F9-625807FC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A944B-BCDF-9A5D-8FD5-159AEC2D6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72FF4-427F-0CA8-E374-17E2E7B28E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73" y="2034281"/>
            <a:ext cx="3165296" cy="31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0213E-9C84-4247-C9C9-CE72994B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TECH TRIBES</a:t>
            </a:r>
          </a:p>
          <a:p>
            <a:endParaRPr lang="en-US" dirty="0"/>
          </a:p>
          <a:p>
            <a:r>
              <a:rPr lang="en-US" dirty="0"/>
              <a:t>SREYAS UNNI</a:t>
            </a:r>
          </a:p>
          <a:p>
            <a:pPr lvl="1"/>
            <a:r>
              <a:rPr lang="en-US" dirty="0"/>
              <a:t>SEMESTER -8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 Python</a:t>
            </a:r>
          </a:p>
          <a:p>
            <a:pPr lvl="1"/>
            <a:r>
              <a:rPr lang="en-US" dirty="0"/>
              <a:t>PROJECT – Gym App using Computer Vision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DFDD2-B20C-7CF0-8A1C-F00977D9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056B-F444-C34D-E708-0DDCBB7A7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CA9A-5DCF-AEB7-65C3-D8FEE568A8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934" y="1651534"/>
            <a:ext cx="2556349" cy="411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7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9DE79-440C-3091-8D74-0D98E97D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TECH TRIBES</a:t>
            </a:r>
          </a:p>
          <a:p>
            <a:endParaRPr lang="en-US" dirty="0"/>
          </a:p>
          <a:p>
            <a:r>
              <a:rPr lang="en-US" dirty="0"/>
              <a:t>SREENATH M S</a:t>
            </a:r>
          </a:p>
          <a:p>
            <a:pPr lvl="1"/>
            <a:r>
              <a:rPr lang="en-US" dirty="0"/>
              <a:t>SEMESTER -8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–Data Analytics</a:t>
            </a:r>
          </a:p>
          <a:p>
            <a:pPr lvl="1"/>
            <a:r>
              <a:rPr lang="en-US" dirty="0"/>
              <a:t>PROJECT – Decentralized Charity Portal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8092D-7A1A-6DB6-F8E1-F7DD33B8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58A1-453A-6D02-6FA6-E6B46598D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DAF83-5108-FA58-D441-5093954975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47" y="1999979"/>
            <a:ext cx="2362843" cy="31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1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58371-CF18-3934-83DD-BAA68725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TECH TRIBES</a:t>
            </a:r>
          </a:p>
          <a:p>
            <a:endParaRPr lang="en-US" dirty="0"/>
          </a:p>
          <a:p>
            <a:r>
              <a:rPr lang="en-US" dirty="0"/>
              <a:t>KIRAN KRISHNAN</a:t>
            </a:r>
          </a:p>
          <a:p>
            <a:pPr lvl="1"/>
            <a:r>
              <a:rPr lang="en-US" dirty="0"/>
              <a:t>SEMESTER -4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 Python</a:t>
            </a:r>
          </a:p>
          <a:p>
            <a:pPr lvl="1"/>
            <a:r>
              <a:rPr lang="en-US" dirty="0"/>
              <a:t>PROJECT – Food Prediction using AI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16A72-1A2A-89DF-8B0C-74084D23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9984-9598-8BC5-88D6-9E08317CC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A5D05-13F6-4696-DE0D-07C2B67B78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78" y="1935765"/>
            <a:ext cx="3267182" cy="32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2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chatbot for equity research analysis </a:t>
            </a:r>
          </a:p>
          <a:p>
            <a:pPr lvl="1"/>
            <a:r>
              <a:rPr lang="en-US" dirty="0"/>
              <a:t>We have selected this because there are many people who were try to deposit in mutual funds. So they have to research about mutual funds scheme and the company.</a:t>
            </a:r>
          </a:p>
          <a:p>
            <a:pPr lvl="1"/>
            <a:r>
              <a:rPr lang="en-US" dirty="0"/>
              <a:t>Hence we need a perfect companion for assist each individual for their deposit.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Problem Statement: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In this first user, give the link in the search bar.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Then the AI read the given links.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After that the user can interact with the AI bot to get suitable answers for the questions   he got.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AI interact with users with the data available from the links given by user.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So he could safely and easily take shares from equity funds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3375"/>
            <a:ext cx="10175310" cy="734550"/>
          </a:xfrm>
        </p:spPr>
        <p:txBody>
          <a:bodyPr/>
          <a:lstStyle/>
          <a:p>
            <a:r>
              <a:rPr lang="en-US" dirty="0"/>
              <a:t>LLM Business Problem: What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91" y="1362075"/>
            <a:ext cx="9363631" cy="42880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4107"/>
      </p:ext>
    </p:extLst>
  </p:cSld>
  <p:clrMapOvr>
    <a:masterClrMapping/>
  </p:clrMapOvr>
</p:sld>
</file>

<file path=ppt/theme/theme1.xml><?xml version="1.0" encoding="utf-8"?>
<a:theme xmlns:a="http://schemas.openxmlformats.org/drawingml/2006/main" name="MEDHOST-PP">
  <a:themeElements>
    <a:clrScheme name="MEDHOST 16">
      <a:dk1>
        <a:srgbClr val="696767"/>
      </a:dk1>
      <a:lt1>
        <a:srgbClr val="FFFFFF"/>
      </a:lt1>
      <a:dk2>
        <a:srgbClr val="0F4C92"/>
      </a:dk2>
      <a:lt2>
        <a:srgbClr val="FFFFFF"/>
      </a:lt2>
      <a:accent1>
        <a:srgbClr val="0F4C92"/>
      </a:accent1>
      <a:accent2>
        <a:srgbClr val="0781BE"/>
      </a:accent2>
      <a:accent3>
        <a:srgbClr val="6BC04B"/>
      </a:accent3>
      <a:accent4>
        <a:srgbClr val="C500FF"/>
      </a:accent4>
      <a:accent5>
        <a:srgbClr val="E23A3A"/>
      </a:accent5>
      <a:accent6>
        <a:srgbClr val="696767"/>
      </a:accent6>
      <a:hlink>
        <a:srgbClr val="0F4C92"/>
      </a:hlink>
      <a:folHlink>
        <a:srgbClr val="0781B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DHOST-PP" id="{5772DB12-50D2-4E1A-B26A-58D78780553C}" vid="{2275BD20-D784-46EB-9B43-B2E78E9047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889084B79FFD41A67C48E1E9C06422" ma:contentTypeVersion="1" ma:contentTypeDescription="Create a new document." ma:contentTypeScope="" ma:versionID="54dc401dc36657b4782d69542805ba1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2DED92A-588E-42EE-BE4B-3910FC11A8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1709B5-921B-4359-B702-1C95E9B4544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4B68F0-C37D-4E63-9215-969F7921E0EC}">
  <ds:schemaRefs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MEDHOST-2016</Template>
  <TotalTime>43347</TotalTime>
  <Words>394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Söhne</vt:lpstr>
      <vt:lpstr>MEDHOST-PP</vt:lpstr>
      <vt:lpstr>Hackathon 2024: TECH TRIBES </vt:lpstr>
      <vt:lpstr>Team Name and Members</vt:lpstr>
      <vt:lpstr>PowerPoint Presentation</vt:lpstr>
      <vt:lpstr>PowerPoint Presentation</vt:lpstr>
      <vt:lpstr>PowerPoint Presentation</vt:lpstr>
      <vt:lpstr>PowerPoint Presentation</vt:lpstr>
      <vt:lpstr>LLM Problem Statement: Why</vt:lpstr>
      <vt:lpstr>LLM Business Problem: What</vt:lpstr>
      <vt:lpstr>TECHNICAL ARCHITECTURE</vt:lpstr>
      <vt:lpstr>Solution Overview: How</vt:lpstr>
      <vt:lpstr>Economic Logic</vt:lpstr>
      <vt:lpstr>Project Demo</vt:lpstr>
      <vt:lpstr>PowerPoint Presentation</vt:lpstr>
    </vt:vector>
  </TitlesOfParts>
  <Company>MEDHOST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16x9</dc:title>
  <dc:creator>John McFarland</dc:creator>
  <cp:lastModifiedBy>sreenath M S</cp:lastModifiedBy>
  <cp:revision>714</cp:revision>
  <cp:lastPrinted>2018-02-09T20:11:31Z</cp:lastPrinted>
  <dcterms:created xsi:type="dcterms:W3CDTF">2015-11-19T14:10:42Z</dcterms:created>
  <dcterms:modified xsi:type="dcterms:W3CDTF">2024-04-13T19:48:09Z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0x010100A8889084B79FFD41A67C48E1E9C06422</vt:lpwstr>
  </property>
</Properties>
</file>