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7" roundtripDataSignature="AMtx7mhLsqsAGJiJPzaKKiv9koHj7WdH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7840" cy="466434"/>
          </a:xfrm>
          <a:prstGeom prst="rect">
            <a:avLst/>
          </a:prstGeom>
          <a:noFill/>
          <a:ln>
            <a:noFill/>
          </a:ln>
        </p:spPr>
        <p:txBody>
          <a:bodyPr anchorCtr="0" anchor="t"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0938" y="0"/>
            <a:ext cx="3037840" cy="466434"/>
          </a:xfrm>
          <a:prstGeom prst="rect">
            <a:avLst/>
          </a:prstGeom>
          <a:noFill/>
          <a:ln>
            <a:noFill/>
          </a:ln>
        </p:spPr>
        <p:txBody>
          <a:bodyPr anchorCtr="0" anchor="t" bIns="46575" lIns="93175" spcFirstLastPara="1" rIns="93175" wrap="square" tIns="4657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040" y="4473892"/>
            <a:ext cx="5608320" cy="3660458"/>
          </a:xfrm>
          <a:prstGeom prst="rect">
            <a:avLst/>
          </a:prstGeom>
          <a:noFill/>
          <a:ln>
            <a:noFill/>
          </a:ln>
        </p:spPr>
        <p:txBody>
          <a:bodyPr anchorCtr="0" anchor="t" bIns="46575" lIns="93175" spcFirstLastPara="1" rIns="93175" wrap="square" tIns="4657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967"/>
            <a:ext cx="3037840" cy="466433"/>
          </a:xfrm>
          <a:prstGeom prst="rect">
            <a:avLst/>
          </a:prstGeom>
          <a:noFill/>
          <a:ln>
            <a:noFill/>
          </a:ln>
        </p:spPr>
        <p:txBody>
          <a:bodyPr anchorCtr="0" anchor="b"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0938" y="8829967"/>
            <a:ext cx="3037840" cy="466433"/>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txBox="1"/>
          <p:nvPr>
            <p:ph idx="1" type="body"/>
          </p:nvPr>
        </p:nvSpPr>
        <p:spPr>
          <a:xfrm>
            <a:off x="701040" y="4473892"/>
            <a:ext cx="5608320" cy="3660458"/>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23" name="Google Shape;123;p1: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701040" y="4473892"/>
            <a:ext cx="5608320" cy="3660458"/>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03" name="Google Shape;203;p9: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701040" y="4473892"/>
            <a:ext cx="5608320" cy="3660458"/>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10" name="Google Shape;210;p10: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701040" y="4473892"/>
            <a:ext cx="5608320" cy="3660458"/>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28" name="Google Shape;128;p2: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ph idx="1" type="body"/>
          </p:nvPr>
        </p:nvSpPr>
        <p:spPr>
          <a:xfrm>
            <a:off x="701040" y="4473892"/>
            <a:ext cx="5608320" cy="3660458"/>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46" name="Google Shape;146;p3: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701040" y="4473892"/>
            <a:ext cx="5608320" cy="3660458"/>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701040" y="4473892"/>
            <a:ext cx="5608320" cy="3660458"/>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701040" y="4473892"/>
            <a:ext cx="5608320" cy="3660458"/>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acccdc10d_0_5:notes"/>
          <p:cNvSpPr txBox="1"/>
          <p:nvPr>
            <p:ph idx="1" type="body"/>
          </p:nvPr>
        </p:nvSpPr>
        <p:spPr>
          <a:xfrm>
            <a:off x="701040" y="4473892"/>
            <a:ext cx="5608200" cy="36606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82" name="Google Shape;182;g2cacccdc10d_0_5: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701040" y="4473892"/>
            <a:ext cx="5608320" cy="3660458"/>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89" name="Google Shape;189;p8: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acccdc10d_0_15:notes"/>
          <p:cNvSpPr txBox="1"/>
          <p:nvPr>
            <p:ph idx="1" type="body"/>
          </p:nvPr>
        </p:nvSpPr>
        <p:spPr>
          <a:xfrm>
            <a:off x="701040" y="4473892"/>
            <a:ext cx="5608200" cy="36606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96" name="Google Shape;196;g2cacccdc10d_0_15: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ternal facing cover">
  <p:cSld name="External facing cover">
    <p:bg>
      <p:bgPr>
        <a:solidFill>
          <a:schemeClr val="lt1"/>
        </a:solidFill>
      </p:bgPr>
    </p:bg>
    <p:spTree>
      <p:nvGrpSpPr>
        <p:cNvPr id="14" name="Shape 14"/>
        <p:cNvGrpSpPr/>
        <p:nvPr/>
      </p:nvGrpSpPr>
      <p:grpSpPr>
        <a:xfrm>
          <a:off x="0" y="0"/>
          <a:ext cx="0" cy="0"/>
          <a:chOff x="0" y="0"/>
          <a:chExt cx="0" cy="0"/>
        </a:xfrm>
      </p:grpSpPr>
      <p:sp>
        <p:nvSpPr>
          <p:cNvPr id="15" name="Google Shape;15;p12"/>
          <p:cNvSpPr txBox="1"/>
          <p:nvPr>
            <p:ph type="ctrTitle"/>
          </p:nvPr>
        </p:nvSpPr>
        <p:spPr>
          <a:xfrm>
            <a:off x="609600" y="5445150"/>
            <a:ext cx="8592766" cy="62371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0F4C92"/>
              </a:buClr>
              <a:buSzPts val="3600"/>
              <a:buFont typeface="Calibri"/>
              <a:buNone/>
              <a:defRPr b="0" i="0" sz="3600" u="none" cap="none" strike="noStrik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16" name="Google Shape;16;p12"/>
          <p:cNvPicPr preferRelativeResize="0"/>
          <p:nvPr/>
        </p:nvPicPr>
        <p:blipFill rotWithShape="1">
          <a:blip r:embed="rId2">
            <a:alphaModFix/>
          </a:blip>
          <a:srcRect b="0" l="0" r="0" t="0"/>
          <a:stretch/>
        </p:blipFill>
        <p:spPr>
          <a:xfrm>
            <a:off x="0" y="0"/>
            <a:ext cx="12192000" cy="5266944"/>
          </a:xfrm>
          <a:prstGeom prst="rect">
            <a:avLst/>
          </a:prstGeom>
          <a:noFill/>
          <a:ln>
            <a:noFill/>
          </a:ln>
        </p:spPr>
      </p:pic>
      <p:pic>
        <p:nvPicPr>
          <p:cNvPr id="17" name="Google Shape;17;p12"/>
          <p:cNvPicPr preferRelativeResize="0"/>
          <p:nvPr/>
        </p:nvPicPr>
        <p:blipFill rotWithShape="1">
          <a:blip r:embed="rId3">
            <a:alphaModFix/>
          </a:blip>
          <a:srcRect b="0" l="0" r="0" t="0"/>
          <a:stretch/>
        </p:blipFill>
        <p:spPr>
          <a:xfrm>
            <a:off x="10686474" y="6090856"/>
            <a:ext cx="1062182" cy="60647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ed Comparison">
  <p:cSld name="Listed Comparison">
    <p:spTree>
      <p:nvGrpSpPr>
        <p:cNvPr id="76" name="Shape 76"/>
        <p:cNvGrpSpPr/>
        <p:nvPr/>
      </p:nvGrpSpPr>
      <p:grpSpPr>
        <a:xfrm>
          <a:off x="0" y="0"/>
          <a:ext cx="0" cy="0"/>
          <a:chOff x="0" y="0"/>
          <a:chExt cx="0" cy="0"/>
        </a:xfrm>
      </p:grpSpPr>
      <p:sp>
        <p:nvSpPr>
          <p:cNvPr id="77" name="Google Shape;77;p21"/>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640"/>
              </a:spcBef>
              <a:spcAft>
                <a:spcPts val="0"/>
              </a:spcAft>
              <a:buSzPts val="3200"/>
              <a:buNone/>
              <a:defRPr b="0" sz="3200">
                <a:solidFill>
                  <a:schemeClr val="accent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8" name="Google Shape;78;p21"/>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accent2"/>
              </a:buClr>
              <a:buSzPts val="2400"/>
              <a:buChar char="•"/>
              <a:defRPr b="0" sz="2400">
                <a:solidFill>
                  <a:schemeClr val="dk1"/>
                </a:solidFill>
              </a:defRPr>
            </a:lvl1pPr>
            <a:lvl2pPr indent="-355600" lvl="1" marL="914400" algn="l">
              <a:spcBef>
                <a:spcPts val="400"/>
              </a:spcBef>
              <a:spcAft>
                <a:spcPts val="0"/>
              </a:spcAft>
              <a:buClr>
                <a:schemeClr val="accent2"/>
              </a:buClr>
              <a:buSzPts val="2000"/>
              <a:buChar char="•"/>
              <a:defRPr b="0" sz="2000">
                <a:solidFill>
                  <a:schemeClr val="dk1"/>
                </a:solidFill>
              </a:defRPr>
            </a:lvl2pPr>
            <a:lvl3pPr indent="-342900" lvl="2" marL="1371600" algn="l">
              <a:spcBef>
                <a:spcPts val="360"/>
              </a:spcBef>
              <a:spcAft>
                <a:spcPts val="0"/>
              </a:spcAft>
              <a:buClr>
                <a:schemeClr val="accent2"/>
              </a:buClr>
              <a:buSzPts val="1800"/>
              <a:buChar char="•"/>
              <a:defRPr b="0" sz="1800">
                <a:solidFill>
                  <a:schemeClr val="dk1"/>
                </a:solidFill>
              </a:defRPr>
            </a:lvl3pPr>
            <a:lvl4pPr indent="-330200" lvl="3" marL="1828800" algn="l">
              <a:spcBef>
                <a:spcPts val="320"/>
              </a:spcBef>
              <a:spcAft>
                <a:spcPts val="0"/>
              </a:spcAft>
              <a:buClr>
                <a:schemeClr val="accent2"/>
              </a:buClr>
              <a:buSzPts val="1600"/>
              <a:buChar char="•"/>
              <a:defRPr b="0" sz="1600">
                <a:solidFill>
                  <a:schemeClr val="dk1"/>
                </a:solidFill>
              </a:defRPr>
            </a:lvl4pPr>
            <a:lvl5pPr indent="-330200" lvl="4" marL="2286000" algn="l">
              <a:spcBef>
                <a:spcPts val="320"/>
              </a:spcBef>
              <a:spcAft>
                <a:spcPts val="0"/>
              </a:spcAft>
              <a:buClr>
                <a:schemeClr val="accent2"/>
              </a:buClr>
              <a:buSzPts val="1600"/>
              <a:buChar char="•"/>
              <a:defRPr b="0"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9" name="Google Shape;79;p21"/>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640"/>
              </a:spcBef>
              <a:spcAft>
                <a:spcPts val="0"/>
              </a:spcAft>
              <a:buSzPts val="3200"/>
              <a:buNone/>
              <a:defRPr b="0" sz="3200">
                <a:solidFill>
                  <a:schemeClr val="accent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0" name="Google Shape;80;p21"/>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accent2"/>
              </a:buClr>
              <a:buSzPts val="2400"/>
              <a:buChar char="•"/>
              <a:defRPr b="0" sz="2400">
                <a:solidFill>
                  <a:schemeClr val="dk1"/>
                </a:solidFill>
              </a:defRPr>
            </a:lvl1pPr>
            <a:lvl2pPr indent="-355600" lvl="1" marL="914400" algn="l">
              <a:spcBef>
                <a:spcPts val="400"/>
              </a:spcBef>
              <a:spcAft>
                <a:spcPts val="0"/>
              </a:spcAft>
              <a:buClr>
                <a:schemeClr val="accent2"/>
              </a:buClr>
              <a:buSzPts val="2000"/>
              <a:buChar char="•"/>
              <a:defRPr b="0" sz="2000">
                <a:solidFill>
                  <a:schemeClr val="dk1"/>
                </a:solidFill>
              </a:defRPr>
            </a:lvl2pPr>
            <a:lvl3pPr indent="-342900" lvl="2" marL="1371600" algn="l">
              <a:spcBef>
                <a:spcPts val="360"/>
              </a:spcBef>
              <a:spcAft>
                <a:spcPts val="0"/>
              </a:spcAft>
              <a:buClr>
                <a:schemeClr val="accent2"/>
              </a:buClr>
              <a:buSzPts val="1800"/>
              <a:buChar char="•"/>
              <a:defRPr b="0" sz="1800">
                <a:solidFill>
                  <a:schemeClr val="dk1"/>
                </a:solidFill>
              </a:defRPr>
            </a:lvl3pPr>
            <a:lvl4pPr indent="-330200" lvl="3" marL="1828800" algn="l">
              <a:spcBef>
                <a:spcPts val="320"/>
              </a:spcBef>
              <a:spcAft>
                <a:spcPts val="0"/>
              </a:spcAft>
              <a:buClr>
                <a:schemeClr val="accent2"/>
              </a:buClr>
              <a:buSzPts val="1600"/>
              <a:buChar char="•"/>
              <a:defRPr b="0" sz="1600">
                <a:solidFill>
                  <a:schemeClr val="dk1"/>
                </a:solidFill>
              </a:defRPr>
            </a:lvl4pPr>
            <a:lvl5pPr indent="-330200" lvl="4" marL="2286000" algn="l">
              <a:spcBef>
                <a:spcPts val="320"/>
              </a:spcBef>
              <a:spcAft>
                <a:spcPts val="0"/>
              </a:spcAft>
              <a:buClr>
                <a:schemeClr val="accent2"/>
              </a:buClr>
              <a:buSzPts val="1600"/>
              <a:buChar char="•"/>
              <a:defRPr b="0"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1" name="Google Shape;81;p21"/>
          <p:cNvSpPr txBox="1"/>
          <p:nvPr>
            <p:ph type="title"/>
          </p:nvPr>
        </p:nvSpPr>
        <p:spPr>
          <a:xfrm>
            <a:off x="609600" y="160669"/>
            <a:ext cx="10392383" cy="9333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0F4C92"/>
              </a:buClr>
              <a:buSzPts val="3600"/>
              <a:buFont typeface="Calibri"/>
              <a:buNone/>
              <a:defRPr b="1" i="0" sz="3600" u="none" cap="none" strike="noStrik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21"/>
          <p:cNvSpPr/>
          <p:nvPr/>
        </p:nvSpPr>
        <p:spPr>
          <a:xfrm>
            <a:off x="0" y="1085938"/>
            <a:ext cx="12192000" cy="45719"/>
          </a:xfrm>
          <a:prstGeom prst="rect">
            <a:avLst/>
          </a:prstGeom>
          <a:solidFill>
            <a:srgbClr val="0F4C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3" name="Google Shape;83;p21"/>
          <p:cNvSpPr txBox="1"/>
          <p:nvPr>
            <p:ph idx="12" type="sldNum"/>
          </p:nvPr>
        </p:nvSpPr>
        <p:spPr>
          <a:xfrm>
            <a:off x="9440562" y="497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A09F9F"/>
                </a:solidFill>
                <a:latin typeface="Calibri"/>
                <a:ea typeface="Calibri"/>
                <a:cs typeface="Calibri"/>
                <a:sym typeface="Calibri"/>
              </a:defRPr>
            </a:lvl1pPr>
            <a:lvl2pPr indent="0" lvl="1" marL="0" algn="r">
              <a:spcBef>
                <a:spcPts val="0"/>
              </a:spcBef>
              <a:buNone/>
              <a:defRPr b="0" i="0" sz="1200" u="none" cap="none" strike="noStrike">
                <a:solidFill>
                  <a:srgbClr val="A09F9F"/>
                </a:solidFill>
                <a:latin typeface="Calibri"/>
                <a:ea typeface="Calibri"/>
                <a:cs typeface="Calibri"/>
                <a:sym typeface="Calibri"/>
              </a:defRPr>
            </a:lvl2pPr>
            <a:lvl3pPr indent="0" lvl="2" marL="0" algn="r">
              <a:spcBef>
                <a:spcPts val="0"/>
              </a:spcBef>
              <a:buNone/>
              <a:defRPr b="0" i="0" sz="1200" u="none" cap="none" strike="noStrike">
                <a:solidFill>
                  <a:srgbClr val="A09F9F"/>
                </a:solidFill>
                <a:latin typeface="Calibri"/>
                <a:ea typeface="Calibri"/>
                <a:cs typeface="Calibri"/>
                <a:sym typeface="Calibri"/>
              </a:defRPr>
            </a:lvl3pPr>
            <a:lvl4pPr indent="0" lvl="3" marL="0" algn="r">
              <a:spcBef>
                <a:spcPts val="0"/>
              </a:spcBef>
              <a:buNone/>
              <a:defRPr b="0" i="0" sz="1200" u="none" cap="none" strike="noStrike">
                <a:solidFill>
                  <a:srgbClr val="A09F9F"/>
                </a:solidFill>
                <a:latin typeface="Calibri"/>
                <a:ea typeface="Calibri"/>
                <a:cs typeface="Calibri"/>
                <a:sym typeface="Calibri"/>
              </a:defRPr>
            </a:lvl4pPr>
            <a:lvl5pPr indent="0" lvl="4" marL="0" algn="r">
              <a:spcBef>
                <a:spcPts val="0"/>
              </a:spcBef>
              <a:buNone/>
              <a:defRPr b="0" i="0" sz="1200" u="none" cap="none" strike="noStrike">
                <a:solidFill>
                  <a:srgbClr val="A09F9F"/>
                </a:solidFill>
                <a:latin typeface="Calibri"/>
                <a:ea typeface="Calibri"/>
                <a:cs typeface="Calibri"/>
                <a:sym typeface="Calibri"/>
              </a:defRPr>
            </a:lvl5pPr>
            <a:lvl6pPr indent="0" lvl="5" marL="0" algn="r">
              <a:spcBef>
                <a:spcPts val="0"/>
              </a:spcBef>
              <a:buNone/>
              <a:defRPr b="0" i="0" sz="1200" u="none" cap="none" strike="noStrike">
                <a:solidFill>
                  <a:srgbClr val="A09F9F"/>
                </a:solidFill>
                <a:latin typeface="Calibri"/>
                <a:ea typeface="Calibri"/>
                <a:cs typeface="Calibri"/>
                <a:sym typeface="Calibri"/>
              </a:defRPr>
            </a:lvl6pPr>
            <a:lvl7pPr indent="0" lvl="6" marL="0" algn="r">
              <a:spcBef>
                <a:spcPts val="0"/>
              </a:spcBef>
              <a:buNone/>
              <a:defRPr b="0" i="0" sz="1200" u="none" cap="none" strike="noStrike">
                <a:solidFill>
                  <a:srgbClr val="A09F9F"/>
                </a:solidFill>
                <a:latin typeface="Calibri"/>
                <a:ea typeface="Calibri"/>
                <a:cs typeface="Calibri"/>
                <a:sym typeface="Calibri"/>
              </a:defRPr>
            </a:lvl7pPr>
            <a:lvl8pPr indent="0" lvl="7" marL="0" algn="r">
              <a:spcBef>
                <a:spcPts val="0"/>
              </a:spcBef>
              <a:buNone/>
              <a:defRPr b="0" i="0" sz="1200" u="none" cap="none" strike="noStrike">
                <a:solidFill>
                  <a:srgbClr val="A09F9F"/>
                </a:solidFill>
                <a:latin typeface="Calibri"/>
                <a:ea typeface="Calibri"/>
                <a:cs typeface="Calibri"/>
                <a:sym typeface="Calibri"/>
              </a:defRPr>
            </a:lvl8pPr>
            <a:lvl9pPr indent="0" lvl="8" marL="0" algn="r">
              <a:spcBef>
                <a:spcPts val="0"/>
              </a:spcBef>
              <a:buNone/>
              <a:defRPr b="0" i="0" sz="1200" u="none" cap="none" strike="noStrike">
                <a:solidFill>
                  <a:srgbClr val="A09F9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4" name="Google Shape;84;p21"/>
          <p:cNvPicPr preferRelativeResize="0"/>
          <p:nvPr/>
        </p:nvPicPr>
        <p:blipFill rotWithShape="1">
          <a:blip r:embed="rId2">
            <a:alphaModFix/>
          </a:blip>
          <a:srcRect b="0" l="0" r="0" t="0"/>
          <a:stretch/>
        </p:blipFill>
        <p:spPr>
          <a:xfrm>
            <a:off x="10686474" y="6090856"/>
            <a:ext cx="1062182" cy="6064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Listed Comparison">
  <p:cSld name="1_Listed Comparison">
    <p:spTree>
      <p:nvGrpSpPr>
        <p:cNvPr id="85" name="Shape 85"/>
        <p:cNvGrpSpPr/>
        <p:nvPr/>
      </p:nvGrpSpPr>
      <p:grpSpPr>
        <a:xfrm>
          <a:off x="0" y="0"/>
          <a:ext cx="0" cy="0"/>
          <a:chOff x="0" y="0"/>
          <a:chExt cx="0" cy="0"/>
        </a:xfrm>
      </p:grpSpPr>
      <p:sp>
        <p:nvSpPr>
          <p:cNvPr id="86" name="Google Shape;86;p22"/>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640"/>
              </a:spcBef>
              <a:spcAft>
                <a:spcPts val="0"/>
              </a:spcAft>
              <a:buSzPts val="3200"/>
              <a:buNone/>
              <a:defRPr b="0" sz="3200">
                <a:solidFill>
                  <a:schemeClr val="accent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7" name="Google Shape;87;p22"/>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accent2"/>
              </a:buClr>
              <a:buSzPts val="2400"/>
              <a:buFont typeface="Calibri"/>
              <a:buAutoNum type="arabicPeriod"/>
              <a:defRPr b="0" sz="2400">
                <a:solidFill>
                  <a:schemeClr val="dk1"/>
                </a:solidFill>
              </a:defRPr>
            </a:lvl1pPr>
            <a:lvl2pPr indent="-355600" lvl="1" marL="914400" algn="l">
              <a:spcBef>
                <a:spcPts val="400"/>
              </a:spcBef>
              <a:spcAft>
                <a:spcPts val="0"/>
              </a:spcAft>
              <a:buClr>
                <a:schemeClr val="accent2"/>
              </a:buClr>
              <a:buSzPts val="2000"/>
              <a:buFont typeface="Calibri"/>
              <a:buAutoNum type="arabicPeriod"/>
              <a:defRPr b="0" sz="2000">
                <a:solidFill>
                  <a:schemeClr val="dk1"/>
                </a:solidFill>
              </a:defRPr>
            </a:lvl2pPr>
            <a:lvl3pPr indent="-342900" lvl="2" marL="1371600" algn="l">
              <a:spcBef>
                <a:spcPts val="360"/>
              </a:spcBef>
              <a:spcAft>
                <a:spcPts val="0"/>
              </a:spcAft>
              <a:buClr>
                <a:schemeClr val="accent2"/>
              </a:buClr>
              <a:buSzPts val="1800"/>
              <a:buFont typeface="Calibri"/>
              <a:buAutoNum type="arabicPeriod"/>
              <a:defRPr b="0" sz="1800">
                <a:solidFill>
                  <a:schemeClr val="dk1"/>
                </a:solidFill>
              </a:defRPr>
            </a:lvl3pPr>
            <a:lvl4pPr indent="-330200" lvl="3" marL="1828800" algn="l">
              <a:spcBef>
                <a:spcPts val="320"/>
              </a:spcBef>
              <a:spcAft>
                <a:spcPts val="0"/>
              </a:spcAft>
              <a:buClr>
                <a:schemeClr val="accent2"/>
              </a:buClr>
              <a:buSzPts val="1600"/>
              <a:buFont typeface="Calibri"/>
              <a:buAutoNum type="arabicPeriod"/>
              <a:defRPr b="0" sz="1600">
                <a:solidFill>
                  <a:schemeClr val="dk1"/>
                </a:solidFill>
              </a:defRPr>
            </a:lvl4pPr>
            <a:lvl5pPr indent="-330200" lvl="4" marL="2286000" algn="l">
              <a:spcBef>
                <a:spcPts val="320"/>
              </a:spcBef>
              <a:spcAft>
                <a:spcPts val="0"/>
              </a:spcAft>
              <a:buClr>
                <a:schemeClr val="accent2"/>
              </a:buClr>
              <a:buSzPts val="1600"/>
              <a:buFont typeface="Calibri"/>
              <a:buAutoNum type="arabicPeriod"/>
              <a:defRPr b="0"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8" name="Google Shape;88;p22"/>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640"/>
              </a:spcBef>
              <a:spcAft>
                <a:spcPts val="0"/>
              </a:spcAft>
              <a:buSzPts val="3200"/>
              <a:buNone/>
              <a:defRPr b="0" sz="3200">
                <a:solidFill>
                  <a:schemeClr val="accent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9" name="Google Shape;89;p22"/>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accent2"/>
              </a:buClr>
              <a:buSzPts val="2400"/>
              <a:buFont typeface="Calibri"/>
              <a:buAutoNum type="arabicPeriod"/>
              <a:defRPr b="0" sz="2400">
                <a:solidFill>
                  <a:schemeClr val="dk1"/>
                </a:solidFill>
              </a:defRPr>
            </a:lvl1pPr>
            <a:lvl2pPr indent="-355600" lvl="1" marL="914400" algn="l">
              <a:spcBef>
                <a:spcPts val="400"/>
              </a:spcBef>
              <a:spcAft>
                <a:spcPts val="0"/>
              </a:spcAft>
              <a:buClr>
                <a:schemeClr val="accent2"/>
              </a:buClr>
              <a:buSzPts val="2000"/>
              <a:buFont typeface="Calibri"/>
              <a:buAutoNum type="arabicPeriod"/>
              <a:defRPr b="0" sz="2000">
                <a:solidFill>
                  <a:schemeClr val="dk1"/>
                </a:solidFill>
              </a:defRPr>
            </a:lvl2pPr>
            <a:lvl3pPr indent="-342900" lvl="2" marL="1371600" algn="l">
              <a:spcBef>
                <a:spcPts val="360"/>
              </a:spcBef>
              <a:spcAft>
                <a:spcPts val="0"/>
              </a:spcAft>
              <a:buClr>
                <a:schemeClr val="accent2"/>
              </a:buClr>
              <a:buSzPts val="1800"/>
              <a:buFont typeface="Calibri"/>
              <a:buAutoNum type="arabicPeriod"/>
              <a:defRPr b="0" sz="1800">
                <a:solidFill>
                  <a:schemeClr val="dk1"/>
                </a:solidFill>
              </a:defRPr>
            </a:lvl3pPr>
            <a:lvl4pPr indent="-330200" lvl="3" marL="1828800" algn="l">
              <a:spcBef>
                <a:spcPts val="320"/>
              </a:spcBef>
              <a:spcAft>
                <a:spcPts val="0"/>
              </a:spcAft>
              <a:buClr>
                <a:schemeClr val="accent2"/>
              </a:buClr>
              <a:buSzPts val="1600"/>
              <a:buFont typeface="Calibri"/>
              <a:buAutoNum type="arabicPeriod"/>
              <a:defRPr b="0" sz="1600">
                <a:solidFill>
                  <a:schemeClr val="dk1"/>
                </a:solidFill>
              </a:defRPr>
            </a:lvl4pPr>
            <a:lvl5pPr indent="-330200" lvl="4" marL="2286000" algn="l">
              <a:spcBef>
                <a:spcPts val="320"/>
              </a:spcBef>
              <a:spcAft>
                <a:spcPts val="0"/>
              </a:spcAft>
              <a:buClr>
                <a:schemeClr val="accent2"/>
              </a:buClr>
              <a:buSzPts val="1600"/>
              <a:buFont typeface="Calibri"/>
              <a:buAutoNum type="arabicPeriod"/>
              <a:defRPr b="0"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90" name="Google Shape;90;p22"/>
          <p:cNvSpPr txBox="1"/>
          <p:nvPr>
            <p:ph type="title"/>
          </p:nvPr>
        </p:nvSpPr>
        <p:spPr>
          <a:xfrm>
            <a:off x="609600" y="160669"/>
            <a:ext cx="10314562" cy="9333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0F4C92"/>
              </a:buClr>
              <a:buSzPts val="3600"/>
              <a:buFont typeface="Calibri"/>
              <a:buNone/>
              <a:defRPr b="1" i="0" sz="3600" u="none" cap="none" strike="noStrik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1" name="Google Shape;91;p22"/>
          <p:cNvSpPr/>
          <p:nvPr/>
        </p:nvSpPr>
        <p:spPr>
          <a:xfrm>
            <a:off x="0" y="1085938"/>
            <a:ext cx="12192000" cy="45719"/>
          </a:xfrm>
          <a:prstGeom prst="rect">
            <a:avLst/>
          </a:prstGeom>
          <a:solidFill>
            <a:srgbClr val="0F4C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22"/>
          <p:cNvSpPr txBox="1"/>
          <p:nvPr>
            <p:ph idx="12" type="sldNum"/>
          </p:nvPr>
        </p:nvSpPr>
        <p:spPr>
          <a:xfrm>
            <a:off x="9440562" y="497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A09F9F"/>
                </a:solidFill>
                <a:latin typeface="Calibri"/>
                <a:ea typeface="Calibri"/>
                <a:cs typeface="Calibri"/>
                <a:sym typeface="Calibri"/>
              </a:defRPr>
            </a:lvl1pPr>
            <a:lvl2pPr indent="0" lvl="1" marL="0" algn="r">
              <a:spcBef>
                <a:spcPts val="0"/>
              </a:spcBef>
              <a:buNone/>
              <a:defRPr b="0" i="0" sz="1200" u="none" cap="none" strike="noStrike">
                <a:solidFill>
                  <a:srgbClr val="A09F9F"/>
                </a:solidFill>
                <a:latin typeface="Calibri"/>
                <a:ea typeface="Calibri"/>
                <a:cs typeface="Calibri"/>
                <a:sym typeface="Calibri"/>
              </a:defRPr>
            </a:lvl2pPr>
            <a:lvl3pPr indent="0" lvl="2" marL="0" algn="r">
              <a:spcBef>
                <a:spcPts val="0"/>
              </a:spcBef>
              <a:buNone/>
              <a:defRPr b="0" i="0" sz="1200" u="none" cap="none" strike="noStrike">
                <a:solidFill>
                  <a:srgbClr val="A09F9F"/>
                </a:solidFill>
                <a:latin typeface="Calibri"/>
                <a:ea typeface="Calibri"/>
                <a:cs typeface="Calibri"/>
                <a:sym typeface="Calibri"/>
              </a:defRPr>
            </a:lvl3pPr>
            <a:lvl4pPr indent="0" lvl="3" marL="0" algn="r">
              <a:spcBef>
                <a:spcPts val="0"/>
              </a:spcBef>
              <a:buNone/>
              <a:defRPr b="0" i="0" sz="1200" u="none" cap="none" strike="noStrike">
                <a:solidFill>
                  <a:srgbClr val="A09F9F"/>
                </a:solidFill>
                <a:latin typeface="Calibri"/>
                <a:ea typeface="Calibri"/>
                <a:cs typeface="Calibri"/>
                <a:sym typeface="Calibri"/>
              </a:defRPr>
            </a:lvl4pPr>
            <a:lvl5pPr indent="0" lvl="4" marL="0" algn="r">
              <a:spcBef>
                <a:spcPts val="0"/>
              </a:spcBef>
              <a:buNone/>
              <a:defRPr b="0" i="0" sz="1200" u="none" cap="none" strike="noStrike">
                <a:solidFill>
                  <a:srgbClr val="A09F9F"/>
                </a:solidFill>
                <a:latin typeface="Calibri"/>
                <a:ea typeface="Calibri"/>
                <a:cs typeface="Calibri"/>
                <a:sym typeface="Calibri"/>
              </a:defRPr>
            </a:lvl5pPr>
            <a:lvl6pPr indent="0" lvl="5" marL="0" algn="r">
              <a:spcBef>
                <a:spcPts val="0"/>
              </a:spcBef>
              <a:buNone/>
              <a:defRPr b="0" i="0" sz="1200" u="none" cap="none" strike="noStrike">
                <a:solidFill>
                  <a:srgbClr val="A09F9F"/>
                </a:solidFill>
                <a:latin typeface="Calibri"/>
                <a:ea typeface="Calibri"/>
                <a:cs typeface="Calibri"/>
                <a:sym typeface="Calibri"/>
              </a:defRPr>
            </a:lvl6pPr>
            <a:lvl7pPr indent="0" lvl="6" marL="0" algn="r">
              <a:spcBef>
                <a:spcPts val="0"/>
              </a:spcBef>
              <a:buNone/>
              <a:defRPr b="0" i="0" sz="1200" u="none" cap="none" strike="noStrike">
                <a:solidFill>
                  <a:srgbClr val="A09F9F"/>
                </a:solidFill>
                <a:latin typeface="Calibri"/>
                <a:ea typeface="Calibri"/>
                <a:cs typeface="Calibri"/>
                <a:sym typeface="Calibri"/>
              </a:defRPr>
            </a:lvl7pPr>
            <a:lvl8pPr indent="0" lvl="7" marL="0" algn="r">
              <a:spcBef>
                <a:spcPts val="0"/>
              </a:spcBef>
              <a:buNone/>
              <a:defRPr b="0" i="0" sz="1200" u="none" cap="none" strike="noStrike">
                <a:solidFill>
                  <a:srgbClr val="A09F9F"/>
                </a:solidFill>
                <a:latin typeface="Calibri"/>
                <a:ea typeface="Calibri"/>
                <a:cs typeface="Calibri"/>
                <a:sym typeface="Calibri"/>
              </a:defRPr>
            </a:lvl8pPr>
            <a:lvl9pPr indent="0" lvl="8" marL="0" algn="r">
              <a:spcBef>
                <a:spcPts val="0"/>
              </a:spcBef>
              <a:buNone/>
              <a:defRPr b="0" i="0" sz="1200" u="none" cap="none" strike="noStrike">
                <a:solidFill>
                  <a:srgbClr val="A09F9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93" name="Google Shape;93;p22"/>
          <p:cNvPicPr preferRelativeResize="0"/>
          <p:nvPr/>
        </p:nvPicPr>
        <p:blipFill rotWithShape="1">
          <a:blip r:embed="rId2">
            <a:alphaModFix/>
          </a:blip>
          <a:srcRect b="0" l="0" r="0" t="0"/>
          <a:stretch/>
        </p:blipFill>
        <p:spPr>
          <a:xfrm>
            <a:off x="10686474" y="6090856"/>
            <a:ext cx="1062182" cy="6064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ed &amp; Numbered Comparison">
  <p:cSld name="Listed &amp; Numbered Comparison">
    <p:spTree>
      <p:nvGrpSpPr>
        <p:cNvPr id="94" name="Shape 94"/>
        <p:cNvGrpSpPr/>
        <p:nvPr/>
      </p:nvGrpSpPr>
      <p:grpSpPr>
        <a:xfrm>
          <a:off x="0" y="0"/>
          <a:ext cx="0" cy="0"/>
          <a:chOff x="0" y="0"/>
          <a:chExt cx="0" cy="0"/>
        </a:xfrm>
      </p:grpSpPr>
      <p:sp>
        <p:nvSpPr>
          <p:cNvPr id="95" name="Google Shape;95;p23"/>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640"/>
              </a:spcBef>
              <a:spcAft>
                <a:spcPts val="0"/>
              </a:spcAft>
              <a:buSzPts val="3200"/>
              <a:buNone/>
              <a:defRPr b="0" sz="3200">
                <a:solidFill>
                  <a:schemeClr val="accent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6" name="Google Shape;96;p23"/>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accent2"/>
              </a:buClr>
              <a:buSzPts val="2400"/>
              <a:buChar char="•"/>
              <a:defRPr b="0" sz="2400">
                <a:solidFill>
                  <a:schemeClr val="dk1"/>
                </a:solidFill>
              </a:defRPr>
            </a:lvl1pPr>
            <a:lvl2pPr indent="-355600" lvl="1" marL="914400" algn="l">
              <a:spcBef>
                <a:spcPts val="400"/>
              </a:spcBef>
              <a:spcAft>
                <a:spcPts val="0"/>
              </a:spcAft>
              <a:buClr>
                <a:schemeClr val="accent2"/>
              </a:buClr>
              <a:buSzPts val="2000"/>
              <a:buChar char="•"/>
              <a:defRPr b="0" sz="2000">
                <a:solidFill>
                  <a:schemeClr val="dk1"/>
                </a:solidFill>
              </a:defRPr>
            </a:lvl2pPr>
            <a:lvl3pPr indent="-342900" lvl="2" marL="1371600" algn="l">
              <a:spcBef>
                <a:spcPts val="360"/>
              </a:spcBef>
              <a:spcAft>
                <a:spcPts val="0"/>
              </a:spcAft>
              <a:buClr>
                <a:schemeClr val="accent2"/>
              </a:buClr>
              <a:buSzPts val="1800"/>
              <a:buChar char="•"/>
              <a:defRPr b="0" sz="1800">
                <a:solidFill>
                  <a:schemeClr val="dk1"/>
                </a:solidFill>
              </a:defRPr>
            </a:lvl3pPr>
            <a:lvl4pPr indent="-330200" lvl="3" marL="1828800" algn="l">
              <a:spcBef>
                <a:spcPts val="320"/>
              </a:spcBef>
              <a:spcAft>
                <a:spcPts val="0"/>
              </a:spcAft>
              <a:buClr>
                <a:schemeClr val="accent2"/>
              </a:buClr>
              <a:buSzPts val="1600"/>
              <a:buChar char="•"/>
              <a:defRPr b="0" sz="1600">
                <a:solidFill>
                  <a:schemeClr val="dk1"/>
                </a:solidFill>
              </a:defRPr>
            </a:lvl4pPr>
            <a:lvl5pPr indent="-330200" lvl="4" marL="2286000" algn="l">
              <a:spcBef>
                <a:spcPts val="320"/>
              </a:spcBef>
              <a:spcAft>
                <a:spcPts val="0"/>
              </a:spcAft>
              <a:buClr>
                <a:schemeClr val="accent2"/>
              </a:buClr>
              <a:buSzPts val="1600"/>
              <a:buChar char="•"/>
              <a:defRPr b="0"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97" name="Google Shape;97;p23"/>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640"/>
              </a:spcBef>
              <a:spcAft>
                <a:spcPts val="0"/>
              </a:spcAft>
              <a:buSzPts val="3200"/>
              <a:buNone/>
              <a:defRPr b="0" sz="3200">
                <a:solidFill>
                  <a:schemeClr val="accent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8" name="Google Shape;98;p23"/>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accent2"/>
              </a:buClr>
              <a:buSzPts val="2400"/>
              <a:buFont typeface="Calibri"/>
              <a:buAutoNum type="arabicPeriod"/>
              <a:defRPr b="0" sz="2400">
                <a:solidFill>
                  <a:schemeClr val="dk1"/>
                </a:solidFill>
              </a:defRPr>
            </a:lvl1pPr>
            <a:lvl2pPr indent="-355600" lvl="1" marL="914400" algn="l">
              <a:spcBef>
                <a:spcPts val="400"/>
              </a:spcBef>
              <a:spcAft>
                <a:spcPts val="0"/>
              </a:spcAft>
              <a:buClr>
                <a:schemeClr val="accent2"/>
              </a:buClr>
              <a:buSzPts val="2000"/>
              <a:buFont typeface="Calibri"/>
              <a:buAutoNum type="arabicPeriod"/>
              <a:defRPr b="0" sz="2000">
                <a:solidFill>
                  <a:schemeClr val="dk1"/>
                </a:solidFill>
              </a:defRPr>
            </a:lvl2pPr>
            <a:lvl3pPr indent="-342900" lvl="2" marL="1371600" algn="l">
              <a:spcBef>
                <a:spcPts val="360"/>
              </a:spcBef>
              <a:spcAft>
                <a:spcPts val="0"/>
              </a:spcAft>
              <a:buClr>
                <a:schemeClr val="accent2"/>
              </a:buClr>
              <a:buSzPts val="1800"/>
              <a:buFont typeface="Calibri"/>
              <a:buAutoNum type="arabicPeriod"/>
              <a:defRPr b="0" sz="1800">
                <a:solidFill>
                  <a:schemeClr val="dk1"/>
                </a:solidFill>
              </a:defRPr>
            </a:lvl3pPr>
            <a:lvl4pPr indent="-330200" lvl="3" marL="1828800" algn="l">
              <a:spcBef>
                <a:spcPts val="320"/>
              </a:spcBef>
              <a:spcAft>
                <a:spcPts val="0"/>
              </a:spcAft>
              <a:buClr>
                <a:schemeClr val="accent2"/>
              </a:buClr>
              <a:buSzPts val="1600"/>
              <a:buFont typeface="Calibri"/>
              <a:buAutoNum type="arabicPeriod"/>
              <a:defRPr b="0" sz="1600">
                <a:solidFill>
                  <a:schemeClr val="dk1"/>
                </a:solidFill>
              </a:defRPr>
            </a:lvl4pPr>
            <a:lvl5pPr indent="-330200" lvl="4" marL="2286000" algn="l">
              <a:spcBef>
                <a:spcPts val="320"/>
              </a:spcBef>
              <a:spcAft>
                <a:spcPts val="0"/>
              </a:spcAft>
              <a:buClr>
                <a:schemeClr val="accent2"/>
              </a:buClr>
              <a:buSzPts val="1600"/>
              <a:buFont typeface="Calibri"/>
              <a:buAutoNum type="arabicPeriod"/>
              <a:defRPr b="0"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99" name="Google Shape;99;p23"/>
          <p:cNvSpPr txBox="1"/>
          <p:nvPr>
            <p:ph type="title"/>
          </p:nvPr>
        </p:nvSpPr>
        <p:spPr>
          <a:xfrm>
            <a:off x="609600" y="160669"/>
            <a:ext cx="10411838" cy="9333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0F4C92"/>
              </a:buClr>
              <a:buSzPts val="3600"/>
              <a:buFont typeface="Calibri"/>
              <a:buNone/>
              <a:defRPr b="1" i="0" sz="3600" u="none" cap="none" strike="noStrik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0" name="Google Shape;100;p23"/>
          <p:cNvSpPr/>
          <p:nvPr/>
        </p:nvSpPr>
        <p:spPr>
          <a:xfrm>
            <a:off x="0" y="1085938"/>
            <a:ext cx="12192000" cy="45719"/>
          </a:xfrm>
          <a:prstGeom prst="rect">
            <a:avLst/>
          </a:prstGeom>
          <a:solidFill>
            <a:srgbClr val="0F4C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23"/>
          <p:cNvSpPr txBox="1"/>
          <p:nvPr>
            <p:ph idx="12" type="sldNum"/>
          </p:nvPr>
        </p:nvSpPr>
        <p:spPr>
          <a:xfrm>
            <a:off x="9440562" y="497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A09F9F"/>
                </a:solidFill>
                <a:latin typeface="Calibri"/>
                <a:ea typeface="Calibri"/>
                <a:cs typeface="Calibri"/>
                <a:sym typeface="Calibri"/>
              </a:defRPr>
            </a:lvl1pPr>
            <a:lvl2pPr indent="0" lvl="1" marL="0" algn="r">
              <a:spcBef>
                <a:spcPts val="0"/>
              </a:spcBef>
              <a:buNone/>
              <a:defRPr b="0" i="0" sz="1200" u="none" cap="none" strike="noStrike">
                <a:solidFill>
                  <a:srgbClr val="A09F9F"/>
                </a:solidFill>
                <a:latin typeface="Calibri"/>
                <a:ea typeface="Calibri"/>
                <a:cs typeface="Calibri"/>
                <a:sym typeface="Calibri"/>
              </a:defRPr>
            </a:lvl2pPr>
            <a:lvl3pPr indent="0" lvl="2" marL="0" algn="r">
              <a:spcBef>
                <a:spcPts val="0"/>
              </a:spcBef>
              <a:buNone/>
              <a:defRPr b="0" i="0" sz="1200" u="none" cap="none" strike="noStrike">
                <a:solidFill>
                  <a:srgbClr val="A09F9F"/>
                </a:solidFill>
                <a:latin typeface="Calibri"/>
                <a:ea typeface="Calibri"/>
                <a:cs typeface="Calibri"/>
                <a:sym typeface="Calibri"/>
              </a:defRPr>
            </a:lvl3pPr>
            <a:lvl4pPr indent="0" lvl="3" marL="0" algn="r">
              <a:spcBef>
                <a:spcPts val="0"/>
              </a:spcBef>
              <a:buNone/>
              <a:defRPr b="0" i="0" sz="1200" u="none" cap="none" strike="noStrike">
                <a:solidFill>
                  <a:srgbClr val="A09F9F"/>
                </a:solidFill>
                <a:latin typeface="Calibri"/>
                <a:ea typeface="Calibri"/>
                <a:cs typeface="Calibri"/>
                <a:sym typeface="Calibri"/>
              </a:defRPr>
            </a:lvl4pPr>
            <a:lvl5pPr indent="0" lvl="4" marL="0" algn="r">
              <a:spcBef>
                <a:spcPts val="0"/>
              </a:spcBef>
              <a:buNone/>
              <a:defRPr b="0" i="0" sz="1200" u="none" cap="none" strike="noStrike">
                <a:solidFill>
                  <a:srgbClr val="A09F9F"/>
                </a:solidFill>
                <a:latin typeface="Calibri"/>
                <a:ea typeface="Calibri"/>
                <a:cs typeface="Calibri"/>
                <a:sym typeface="Calibri"/>
              </a:defRPr>
            </a:lvl5pPr>
            <a:lvl6pPr indent="0" lvl="5" marL="0" algn="r">
              <a:spcBef>
                <a:spcPts val="0"/>
              </a:spcBef>
              <a:buNone/>
              <a:defRPr b="0" i="0" sz="1200" u="none" cap="none" strike="noStrike">
                <a:solidFill>
                  <a:srgbClr val="A09F9F"/>
                </a:solidFill>
                <a:latin typeface="Calibri"/>
                <a:ea typeface="Calibri"/>
                <a:cs typeface="Calibri"/>
                <a:sym typeface="Calibri"/>
              </a:defRPr>
            </a:lvl6pPr>
            <a:lvl7pPr indent="0" lvl="6" marL="0" algn="r">
              <a:spcBef>
                <a:spcPts val="0"/>
              </a:spcBef>
              <a:buNone/>
              <a:defRPr b="0" i="0" sz="1200" u="none" cap="none" strike="noStrike">
                <a:solidFill>
                  <a:srgbClr val="A09F9F"/>
                </a:solidFill>
                <a:latin typeface="Calibri"/>
                <a:ea typeface="Calibri"/>
                <a:cs typeface="Calibri"/>
                <a:sym typeface="Calibri"/>
              </a:defRPr>
            </a:lvl7pPr>
            <a:lvl8pPr indent="0" lvl="7" marL="0" algn="r">
              <a:spcBef>
                <a:spcPts val="0"/>
              </a:spcBef>
              <a:buNone/>
              <a:defRPr b="0" i="0" sz="1200" u="none" cap="none" strike="noStrike">
                <a:solidFill>
                  <a:srgbClr val="A09F9F"/>
                </a:solidFill>
                <a:latin typeface="Calibri"/>
                <a:ea typeface="Calibri"/>
                <a:cs typeface="Calibri"/>
                <a:sym typeface="Calibri"/>
              </a:defRPr>
            </a:lvl8pPr>
            <a:lvl9pPr indent="0" lvl="8" marL="0" algn="r">
              <a:spcBef>
                <a:spcPts val="0"/>
              </a:spcBef>
              <a:buNone/>
              <a:defRPr b="0" i="0" sz="1200" u="none" cap="none" strike="noStrike">
                <a:solidFill>
                  <a:srgbClr val="A09F9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02" name="Google Shape;102;p23"/>
          <p:cNvPicPr preferRelativeResize="0"/>
          <p:nvPr/>
        </p:nvPicPr>
        <p:blipFill rotWithShape="1">
          <a:blip r:embed="rId2">
            <a:alphaModFix/>
          </a:blip>
          <a:srcRect b="0" l="0" r="0" t="0"/>
          <a:stretch/>
        </p:blipFill>
        <p:spPr>
          <a:xfrm>
            <a:off x="10686474" y="6090856"/>
            <a:ext cx="1062182" cy="60647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amp; Listed Comparison">
  <p:cSld name="Numbered &amp; Listed Comparison">
    <p:spTree>
      <p:nvGrpSpPr>
        <p:cNvPr id="103" name="Shape 103"/>
        <p:cNvGrpSpPr/>
        <p:nvPr/>
      </p:nvGrpSpPr>
      <p:grpSpPr>
        <a:xfrm>
          <a:off x="0" y="0"/>
          <a:ext cx="0" cy="0"/>
          <a:chOff x="0" y="0"/>
          <a:chExt cx="0" cy="0"/>
        </a:xfrm>
      </p:grpSpPr>
      <p:sp>
        <p:nvSpPr>
          <p:cNvPr id="104" name="Google Shape;104;p24"/>
          <p:cNvSpPr txBox="1"/>
          <p:nvPr>
            <p:ph idx="1"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accent2"/>
              </a:buClr>
              <a:buSzPts val="2400"/>
              <a:buFont typeface="Calibri"/>
              <a:buAutoNum type="arabicPeriod"/>
              <a:defRPr b="0" sz="2400">
                <a:solidFill>
                  <a:schemeClr val="dk1"/>
                </a:solidFill>
              </a:defRPr>
            </a:lvl1pPr>
            <a:lvl2pPr indent="-355600" lvl="1" marL="914400" algn="l">
              <a:spcBef>
                <a:spcPts val="400"/>
              </a:spcBef>
              <a:spcAft>
                <a:spcPts val="0"/>
              </a:spcAft>
              <a:buClr>
                <a:schemeClr val="accent2"/>
              </a:buClr>
              <a:buSzPts val="2000"/>
              <a:buFont typeface="Calibri"/>
              <a:buAutoNum type="arabicPeriod"/>
              <a:defRPr b="0" sz="2000">
                <a:solidFill>
                  <a:schemeClr val="dk1"/>
                </a:solidFill>
              </a:defRPr>
            </a:lvl2pPr>
            <a:lvl3pPr indent="-342900" lvl="2" marL="1371600" algn="l">
              <a:spcBef>
                <a:spcPts val="360"/>
              </a:spcBef>
              <a:spcAft>
                <a:spcPts val="0"/>
              </a:spcAft>
              <a:buClr>
                <a:schemeClr val="accent2"/>
              </a:buClr>
              <a:buSzPts val="1800"/>
              <a:buFont typeface="Calibri"/>
              <a:buAutoNum type="arabicPeriod"/>
              <a:defRPr b="0" sz="1800">
                <a:solidFill>
                  <a:schemeClr val="dk1"/>
                </a:solidFill>
              </a:defRPr>
            </a:lvl3pPr>
            <a:lvl4pPr indent="-330200" lvl="3" marL="1828800" algn="l">
              <a:spcBef>
                <a:spcPts val="320"/>
              </a:spcBef>
              <a:spcAft>
                <a:spcPts val="0"/>
              </a:spcAft>
              <a:buClr>
                <a:schemeClr val="accent2"/>
              </a:buClr>
              <a:buSzPts val="1600"/>
              <a:buFont typeface="Calibri"/>
              <a:buAutoNum type="arabicPeriod"/>
              <a:defRPr b="0" sz="1600">
                <a:solidFill>
                  <a:schemeClr val="dk1"/>
                </a:solidFill>
              </a:defRPr>
            </a:lvl4pPr>
            <a:lvl5pPr indent="-330200" lvl="4" marL="2286000" algn="l">
              <a:spcBef>
                <a:spcPts val="320"/>
              </a:spcBef>
              <a:spcAft>
                <a:spcPts val="0"/>
              </a:spcAft>
              <a:buClr>
                <a:schemeClr val="accent2"/>
              </a:buClr>
              <a:buSzPts val="1600"/>
              <a:buFont typeface="Calibri"/>
              <a:buAutoNum type="arabicPeriod"/>
              <a:defRPr b="0"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5" name="Google Shape;105;p24"/>
          <p:cNvSpPr txBox="1"/>
          <p:nvPr>
            <p:ph idx="2"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accent2"/>
              </a:buClr>
              <a:buSzPts val="2400"/>
              <a:buChar char="•"/>
              <a:defRPr b="0" sz="2400">
                <a:solidFill>
                  <a:schemeClr val="dk1"/>
                </a:solidFill>
              </a:defRPr>
            </a:lvl1pPr>
            <a:lvl2pPr indent="-355600" lvl="1" marL="914400" algn="l">
              <a:spcBef>
                <a:spcPts val="400"/>
              </a:spcBef>
              <a:spcAft>
                <a:spcPts val="0"/>
              </a:spcAft>
              <a:buClr>
                <a:schemeClr val="accent2"/>
              </a:buClr>
              <a:buSzPts val="2000"/>
              <a:buChar char="•"/>
              <a:defRPr b="0" sz="2000">
                <a:solidFill>
                  <a:schemeClr val="dk1"/>
                </a:solidFill>
              </a:defRPr>
            </a:lvl2pPr>
            <a:lvl3pPr indent="-342900" lvl="2" marL="1371600" algn="l">
              <a:spcBef>
                <a:spcPts val="360"/>
              </a:spcBef>
              <a:spcAft>
                <a:spcPts val="0"/>
              </a:spcAft>
              <a:buClr>
                <a:schemeClr val="accent2"/>
              </a:buClr>
              <a:buSzPts val="1800"/>
              <a:buChar char="•"/>
              <a:defRPr b="0" sz="1800">
                <a:solidFill>
                  <a:schemeClr val="dk1"/>
                </a:solidFill>
              </a:defRPr>
            </a:lvl3pPr>
            <a:lvl4pPr indent="-330200" lvl="3" marL="1828800" algn="l">
              <a:spcBef>
                <a:spcPts val="320"/>
              </a:spcBef>
              <a:spcAft>
                <a:spcPts val="0"/>
              </a:spcAft>
              <a:buClr>
                <a:schemeClr val="accent2"/>
              </a:buClr>
              <a:buSzPts val="1600"/>
              <a:buChar char="•"/>
              <a:defRPr b="0" sz="1600">
                <a:solidFill>
                  <a:schemeClr val="dk1"/>
                </a:solidFill>
              </a:defRPr>
            </a:lvl4pPr>
            <a:lvl5pPr indent="-330200" lvl="4" marL="2286000" algn="l">
              <a:spcBef>
                <a:spcPts val="320"/>
              </a:spcBef>
              <a:spcAft>
                <a:spcPts val="0"/>
              </a:spcAft>
              <a:buClr>
                <a:schemeClr val="accent2"/>
              </a:buClr>
              <a:buSzPts val="1600"/>
              <a:buChar char="•"/>
              <a:defRPr b="0"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6" name="Google Shape;106;p24"/>
          <p:cNvSpPr txBox="1"/>
          <p:nvPr>
            <p:ph type="title"/>
          </p:nvPr>
        </p:nvSpPr>
        <p:spPr>
          <a:xfrm>
            <a:off x="609600" y="160669"/>
            <a:ext cx="10972800" cy="9333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0F4C92"/>
              </a:buClr>
              <a:buSzPts val="3600"/>
              <a:buFont typeface="Calibri"/>
              <a:buNone/>
              <a:defRPr b="1" i="0" sz="3600" u="none" cap="none" strike="noStrik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24"/>
          <p:cNvSpPr txBox="1"/>
          <p:nvPr>
            <p:ph idx="3"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640"/>
              </a:spcBef>
              <a:spcAft>
                <a:spcPts val="0"/>
              </a:spcAft>
              <a:buSzPts val="3200"/>
              <a:buNone/>
              <a:defRPr b="0" sz="3200">
                <a:solidFill>
                  <a:schemeClr val="accent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8" name="Google Shape;108;p24"/>
          <p:cNvSpPr txBox="1"/>
          <p:nvPr>
            <p:ph idx="4"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640"/>
              </a:spcBef>
              <a:spcAft>
                <a:spcPts val="0"/>
              </a:spcAft>
              <a:buSzPts val="3200"/>
              <a:buNone/>
              <a:defRPr b="0" sz="3200">
                <a:solidFill>
                  <a:schemeClr val="accent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9" name="Google Shape;109;p24"/>
          <p:cNvSpPr/>
          <p:nvPr/>
        </p:nvSpPr>
        <p:spPr>
          <a:xfrm>
            <a:off x="0" y="1085938"/>
            <a:ext cx="12192000" cy="45719"/>
          </a:xfrm>
          <a:prstGeom prst="rect">
            <a:avLst/>
          </a:prstGeom>
          <a:solidFill>
            <a:srgbClr val="0F4C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24"/>
          <p:cNvSpPr txBox="1"/>
          <p:nvPr>
            <p:ph idx="12" type="sldNum"/>
          </p:nvPr>
        </p:nvSpPr>
        <p:spPr>
          <a:xfrm>
            <a:off x="9440562" y="497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A09F9F"/>
                </a:solidFill>
                <a:latin typeface="Calibri"/>
                <a:ea typeface="Calibri"/>
                <a:cs typeface="Calibri"/>
                <a:sym typeface="Calibri"/>
              </a:defRPr>
            </a:lvl1pPr>
            <a:lvl2pPr indent="0" lvl="1" marL="0" algn="r">
              <a:spcBef>
                <a:spcPts val="0"/>
              </a:spcBef>
              <a:buNone/>
              <a:defRPr b="0" i="0" sz="1200" u="none" cap="none" strike="noStrike">
                <a:solidFill>
                  <a:srgbClr val="A09F9F"/>
                </a:solidFill>
                <a:latin typeface="Calibri"/>
                <a:ea typeface="Calibri"/>
                <a:cs typeface="Calibri"/>
                <a:sym typeface="Calibri"/>
              </a:defRPr>
            </a:lvl2pPr>
            <a:lvl3pPr indent="0" lvl="2" marL="0" algn="r">
              <a:spcBef>
                <a:spcPts val="0"/>
              </a:spcBef>
              <a:buNone/>
              <a:defRPr b="0" i="0" sz="1200" u="none" cap="none" strike="noStrike">
                <a:solidFill>
                  <a:srgbClr val="A09F9F"/>
                </a:solidFill>
                <a:latin typeface="Calibri"/>
                <a:ea typeface="Calibri"/>
                <a:cs typeface="Calibri"/>
                <a:sym typeface="Calibri"/>
              </a:defRPr>
            </a:lvl3pPr>
            <a:lvl4pPr indent="0" lvl="3" marL="0" algn="r">
              <a:spcBef>
                <a:spcPts val="0"/>
              </a:spcBef>
              <a:buNone/>
              <a:defRPr b="0" i="0" sz="1200" u="none" cap="none" strike="noStrike">
                <a:solidFill>
                  <a:srgbClr val="A09F9F"/>
                </a:solidFill>
                <a:latin typeface="Calibri"/>
                <a:ea typeface="Calibri"/>
                <a:cs typeface="Calibri"/>
                <a:sym typeface="Calibri"/>
              </a:defRPr>
            </a:lvl4pPr>
            <a:lvl5pPr indent="0" lvl="4" marL="0" algn="r">
              <a:spcBef>
                <a:spcPts val="0"/>
              </a:spcBef>
              <a:buNone/>
              <a:defRPr b="0" i="0" sz="1200" u="none" cap="none" strike="noStrike">
                <a:solidFill>
                  <a:srgbClr val="A09F9F"/>
                </a:solidFill>
                <a:latin typeface="Calibri"/>
                <a:ea typeface="Calibri"/>
                <a:cs typeface="Calibri"/>
                <a:sym typeface="Calibri"/>
              </a:defRPr>
            </a:lvl5pPr>
            <a:lvl6pPr indent="0" lvl="5" marL="0" algn="r">
              <a:spcBef>
                <a:spcPts val="0"/>
              </a:spcBef>
              <a:buNone/>
              <a:defRPr b="0" i="0" sz="1200" u="none" cap="none" strike="noStrike">
                <a:solidFill>
                  <a:srgbClr val="A09F9F"/>
                </a:solidFill>
                <a:latin typeface="Calibri"/>
                <a:ea typeface="Calibri"/>
                <a:cs typeface="Calibri"/>
                <a:sym typeface="Calibri"/>
              </a:defRPr>
            </a:lvl6pPr>
            <a:lvl7pPr indent="0" lvl="6" marL="0" algn="r">
              <a:spcBef>
                <a:spcPts val="0"/>
              </a:spcBef>
              <a:buNone/>
              <a:defRPr b="0" i="0" sz="1200" u="none" cap="none" strike="noStrike">
                <a:solidFill>
                  <a:srgbClr val="A09F9F"/>
                </a:solidFill>
                <a:latin typeface="Calibri"/>
                <a:ea typeface="Calibri"/>
                <a:cs typeface="Calibri"/>
                <a:sym typeface="Calibri"/>
              </a:defRPr>
            </a:lvl7pPr>
            <a:lvl8pPr indent="0" lvl="7" marL="0" algn="r">
              <a:spcBef>
                <a:spcPts val="0"/>
              </a:spcBef>
              <a:buNone/>
              <a:defRPr b="0" i="0" sz="1200" u="none" cap="none" strike="noStrike">
                <a:solidFill>
                  <a:srgbClr val="A09F9F"/>
                </a:solidFill>
                <a:latin typeface="Calibri"/>
                <a:ea typeface="Calibri"/>
                <a:cs typeface="Calibri"/>
                <a:sym typeface="Calibri"/>
              </a:defRPr>
            </a:lvl8pPr>
            <a:lvl9pPr indent="0" lvl="8" marL="0" algn="r">
              <a:spcBef>
                <a:spcPts val="0"/>
              </a:spcBef>
              <a:buNone/>
              <a:defRPr b="0" i="0" sz="1200" u="none" cap="none" strike="noStrike">
                <a:solidFill>
                  <a:srgbClr val="A09F9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11" name="Google Shape;111;p24"/>
          <p:cNvPicPr preferRelativeResize="0"/>
          <p:nvPr/>
        </p:nvPicPr>
        <p:blipFill rotWithShape="1">
          <a:blip r:embed="rId2">
            <a:alphaModFix/>
          </a:blip>
          <a:srcRect b="0" l="0" r="0" t="0"/>
          <a:stretch/>
        </p:blipFill>
        <p:spPr>
          <a:xfrm>
            <a:off x="10686474" y="6090856"/>
            <a:ext cx="1062182" cy="60647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12" name="Shape 112"/>
        <p:cNvGrpSpPr/>
        <p:nvPr/>
      </p:nvGrpSpPr>
      <p:grpSpPr>
        <a:xfrm>
          <a:off x="0" y="0"/>
          <a:ext cx="0" cy="0"/>
          <a:chOff x="0" y="0"/>
          <a:chExt cx="0" cy="0"/>
        </a:xfrm>
      </p:grpSpPr>
      <p:sp>
        <p:nvSpPr>
          <p:cNvPr id="113" name="Google Shape;113;p25"/>
          <p:cNvSpPr txBox="1"/>
          <p:nvPr>
            <p:ph type="title"/>
          </p:nvPr>
        </p:nvSpPr>
        <p:spPr>
          <a:xfrm>
            <a:off x="609600" y="160669"/>
            <a:ext cx="10972800" cy="9333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0F4C92"/>
              </a:buClr>
              <a:buSzPts val="3600"/>
              <a:buFont typeface="Calibri"/>
              <a:buNone/>
              <a:defRPr b="1" i="0" sz="3600" u="none" cap="none" strike="noStrik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4" name="Google Shape;114;p25"/>
          <p:cNvSpPr/>
          <p:nvPr/>
        </p:nvSpPr>
        <p:spPr>
          <a:xfrm>
            <a:off x="0" y="1085938"/>
            <a:ext cx="12192000" cy="45719"/>
          </a:xfrm>
          <a:prstGeom prst="rect">
            <a:avLst/>
          </a:prstGeom>
          <a:solidFill>
            <a:srgbClr val="0F4C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25"/>
          <p:cNvSpPr txBox="1"/>
          <p:nvPr>
            <p:ph idx="12" type="sldNum"/>
          </p:nvPr>
        </p:nvSpPr>
        <p:spPr>
          <a:xfrm>
            <a:off x="9440562" y="497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A09F9F"/>
                </a:solidFill>
                <a:latin typeface="Calibri"/>
                <a:ea typeface="Calibri"/>
                <a:cs typeface="Calibri"/>
                <a:sym typeface="Calibri"/>
              </a:defRPr>
            </a:lvl1pPr>
            <a:lvl2pPr indent="0" lvl="1" marL="0" algn="r">
              <a:spcBef>
                <a:spcPts val="0"/>
              </a:spcBef>
              <a:buNone/>
              <a:defRPr b="0" i="0" sz="1200" u="none" cap="none" strike="noStrike">
                <a:solidFill>
                  <a:srgbClr val="A09F9F"/>
                </a:solidFill>
                <a:latin typeface="Calibri"/>
                <a:ea typeface="Calibri"/>
                <a:cs typeface="Calibri"/>
                <a:sym typeface="Calibri"/>
              </a:defRPr>
            </a:lvl2pPr>
            <a:lvl3pPr indent="0" lvl="2" marL="0" algn="r">
              <a:spcBef>
                <a:spcPts val="0"/>
              </a:spcBef>
              <a:buNone/>
              <a:defRPr b="0" i="0" sz="1200" u="none" cap="none" strike="noStrike">
                <a:solidFill>
                  <a:srgbClr val="A09F9F"/>
                </a:solidFill>
                <a:latin typeface="Calibri"/>
                <a:ea typeface="Calibri"/>
                <a:cs typeface="Calibri"/>
                <a:sym typeface="Calibri"/>
              </a:defRPr>
            </a:lvl3pPr>
            <a:lvl4pPr indent="0" lvl="3" marL="0" algn="r">
              <a:spcBef>
                <a:spcPts val="0"/>
              </a:spcBef>
              <a:buNone/>
              <a:defRPr b="0" i="0" sz="1200" u="none" cap="none" strike="noStrike">
                <a:solidFill>
                  <a:srgbClr val="A09F9F"/>
                </a:solidFill>
                <a:latin typeface="Calibri"/>
                <a:ea typeface="Calibri"/>
                <a:cs typeface="Calibri"/>
                <a:sym typeface="Calibri"/>
              </a:defRPr>
            </a:lvl4pPr>
            <a:lvl5pPr indent="0" lvl="4" marL="0" algn="r">
              <a:spcBef>
                <a:spcPts val="0"/>
              </a:spcBef>
              <a:buNone/>
              <a:defRPr b="0" i="0" sz="1200" u="none" cap="none" strike="noStrike">
                <a:solidFill>
                  <a:srgbClr val="A09F9F"/>
                </a:solidFill>
                <a:latin typeface="Calibri"/>
                <a:ea typeface="Calibri"/>
                <a:cs typeface="Calibri"/>
                <a:sym typeface="Calibri"/>
              </a:defRPr>
            </a:lvl5pPr>
            <a:lvl6pPr indent="0" lvl="5" marL="0" algn="r">
              <a:spcBef>
                <a:spcPts val="0"/>
              </a:spcBef>
              <a:buNone/>
              <a:defRPr b="0" i="0" sz="1200" u="none" cap="none" strike="noStrike">
                <a:solidFill>
                  <a:srgbClr val="A09F9F"/>
                </a:solidFill>
                <a:latin typeface="Calibri"/>
                <a:ea typeface="Calibri"/>
                <a:cs typeface="Calibri"/>
                <a:sym typeface="Calibri"/>
              </a:defRPr>
            </a:lvl6pPr>
            <a:lvl7pPr indent="0" lvl="6" marL="0" algn="r">
              <a:spcBef>
                <a:spcPts val="0"/>
              </a:spcBef>
              <a:buNone/>
              <a:defRPr b="0" i="0" sz="1200" u="none" cap="none" strike="noStrike">
                <a:solidFill>
                  <a:srgbClr val="A09F9F"/>
                </a:solidFill>
                <a:latin typeface="Calibri"/>
                <a:ea typeface="Calibri"/>
                <a:cs typeface="Calibri"/>
                <a:sym typeface="Calibri"/>
              </a:defRPr>
            </a:lvl7pPr>
            <a:lvl8pPr indent="0" lvl="7" marL="0" algn="r">
              <a:spcBef>
                <a:spcPts val="0"/>
              </a:spcBef>
              <a:buNone/>
              <a:defRPr b="0" i="0" sz="1200" u="none" cap="none" strike="noStrike">
                <a:solidFill>
                  <a:srgbClr val="A09F9F"/>
                </a:solidFill>
                <a:latin typeface="Calibri"/>
                <a:ea typeface="Calibri"/>
                <a:cs typeface="Calibri"/>
                <a:sym typeface="Calibri"/>
              </a:defRPr>
            </a:lvl8pPr>
            <a:lvl9pPr indent="0" lvl="8" marL="0" algn="r">
              <a:spcBef>
                <a:spcPts val="0"/>
              </a:spcBef>
              <a:buNone/>
              <a:defRPr b="0" i="0" sz="1200" u="none" cap="none" strike="noStrike">
                <a:solidFill>
                  <a:srgbClr val="A09F9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16" name="Google Shape;116;p25"/>
          <p:cNvPicPr preferRelativeResize="0"/>
          <p:nvPr/>
        </p:nvPicPr>
        <p:blipFill rotWithShape="1">
          <a:blip r:embed="rId2">
            <a:alphaModFix/>
          </a:blip>
          <a:srcRect b="0" l="0" r="0" t="0"/>
          <a:stretch/>
        </p:blipFill>
        <p:spPr>
          <a:xfrm>
            <a:off x="10686474" y="6090856"/>
            <a:ext cx="1062182" cy="60647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17" name="Shape 117"/>
        <p:cNvGrpSpPr/>
        <p:nvPr/>
      </p:nvGrpSpPr>
      <p:grpSpPr>
        <a:xfrm>
          <a:off x="0" y="0"/>
          <a:ext cx="0" cy="0"/>
          <a:chOff x="0" y="0"/>
          <a:chExt cx="0" cy="0"/>
        </a:xfrm>
      </p:grpSpPr>
      <p:sp>
        <p:nvSpPr>
          <p:cNvPr id="118" name="Google Shape;118;p26"/>
          <p:cNvSpPr/>
          <p:nvPr/>
        </p:nvSpPr>
        <p:spPr>
          <a:xfrm>
            <a:off x="-77821" y="2645931"/>
            <a:ext cx="12373583" cy="1248391"/>
          </a:xfrm>
          <a:prstGeom prst="rect">
            <a:avLst/>
          </a:prstGeom>
          <a:solidFill>
            <a:srgbClr val="0F4C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p26"/>
          <p:cNvSpPr txBox="1"/>
          <p:nvPr>
            <p:ph type="title"/>
          </p:nvPr>
        </p:nvSpPr>
        <p:spPr>
          <a:xfrm>
            <a:off x="609600" y="2948407"/>
            <a:ext cx="10972800" cy="66934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1"/>
              </a:buClr>
              <a:buSzPts val="3600"/>
              <a:buFont typeface="Calibri"/>
              <a:buNone/>
              <a:defRPr b="1"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120" name="Google Shape;120;p26"/>
          <p:cNvPicPr preferRelativeResize="0"/>
          <p:nvPr/>
        </p:nvPicPr>
        <p:blipFill rotWithShape="1">
          <a:blip r:embed="rId2">
            <a:alphaModFix/>
          </a:blip>
          <a:srcRect b="0" l="0" r="0" t="0"/>
          <a:stretch/>
        </p:blipFill>
        <p:spPr>
          <a:xfrm>
            <a:off x="10686474" y="6090856"/>
            <a:ext cx="1062182" cy="6064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 name="Shape 18"/>
        <p:cNvGrpSpPr/>
        <p:nvPr/>
      </p:nvGrpSpPr>
      <p:grpSpPr>
        <a:xfrm>
          <a:off x="0" y="0"/>
          <a:ext cx="0" cy="0"/>
          <a:chOff x="0" y="0"/>
          <a:chExt cx="0" cy="0"/>
        </a:xfrm>
      </p:grpSpPr>
      <p:sp>
        <p:nvSpPr>
          <p:cNvPr id="19" name="Google Shape;19;p13"/>
          <p:cNvSpPr/>
          <p:nvPr/>
        </p:nvSpPr>
        <p:spPr>
          <a:xfrm>
            <a:off x="0" y="0"/>
            <a:ext cx="12192000" cy="101959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13"/>
          <p:cNvSpPr txBox="1"/>
          <p:nvPr>
            <p:ph idx="1" type="body"/>
          </p:nvPr>
        </p:nvSpPr>
        <p:spPr>
          <a:xfrm>
            <a:off x="609600" y="1361846"/>
            <a:ext cx="10972800" cy="4764318"/>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SzPts val="3000"/>
              <a:buNone/>
              <a:defRPr b="0">
                <a:solidFill>
                  <a:srgbClr val="686767"/>
                </a:solidFill>
              </a:defRPr>
            </a:lvl1pPr>
            <a:lvl2pPr indent="-228600" lvl="1" marL="914400" algn="l">
              <a:spcBef>
                <a:spcPts val="560"/>
              </a:spcBef>
              <a:spcAft>
                <a:spcPts val="0"/>
              </a:spcAft>
              <a:buSzPts val="2800"/>
              <a:buNone/>
              <a:defRPr>
                <a:solidFill>
                  <a:srgbClr val="686767"/>
                </a:solidFill>
              </a:defRPr>
            </a:lvl2pPr>
            <a:lvl3pPr indent="-228600" lvl="2" marL="1371600" algn="l">
              <a:spcBef>
                <a:spcPts val="440"/>
              </a:spcBef>
              <a:spcAft>
                <a:spcPts val="0"/>
              </a:spcAft>
              <a:buSzPts val="2200"/>
              <a:buNone/>
              <a:defRPr>
                <a:solidFill>
                  <a:srgbClr val="686767"/>
                </a:solidFill>
              </a:defRPr>
            </a:lvl3pPr>
            <a:lvl4pPr indent="-228600" lvl="3" marL="1828800" algn="l">
              <a:spcBef>
                <a:spcPts val="400"/>
              </a:spcBef>
              <a:spcAft>
                <a:spcPts val="0"/>
              </a:spcAft>
              <a:buSzPts val="2000"/>
              <a:buNone/>
              <a:defRPr>
                <a:solidFill>
                  <a:srgbClr val="686767"/>
                </a:solidFill>
              </a:defRPr>
            </a:lvl4pPr>
            <a:lvl5pPr indent="-228600" lvl="4" marL="2286000" algn="l">
              <a:spcBef>
                <a:spcPts val="400"/>
              </a:spcBef>
              <a:spcAft>
                <a:spcPts val="0"/>
              </a:spcAft>
              <a:buSzPts val="2000"/>
              <a:buNone/>
              <a:defRPr>
                <a:solidFill>
                  <a:srgbClr val="686767"/>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13"/>
          <p:cNvSpPr txBox="1"/>
          <p:nvPr>
            <p:ph type="title"/>
          </p:nvPr>
        </p:nvSpPr>
        <p:spPr>
          <a:xfrm>
            <a:off x="609600" y="160670"/>
            <a:ext cx="10175310" cy="7345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0F4C92"/>
              </a:buClr>
              <a:buSzPts val="3600"/>
              <a:buFont typeface="Calibri"/>
              <a:buNone/>
              <a:defRPr b="1" i="0" sz="3600" u="none" cap="none" strike="noStrik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22" name="Google Shape;22;p13"/>
          <p:cNvPicPr preferRelativeResize="0"/>
          <p:nvPr/>
        </p:nvPicPr>
        <p:blipFill rotWithShape="1">
          <a:blip r:embed="rId2">
            <a:alphaModFix/>
          </a:blip>
          <a:srcRect b="0" l="0" r="0" t="0"/>
          <a:stretch/>
        </p:blipFill>
        <p:spPr>
          <a:xfrm>
            <a:off x="10686474" y="6090856"/>
            <a:ext cx="1062182" cy="606474"/>
          </a:xfrm>
          <a:prstGeom prst="rect">
            <a:avLst/>
          </a:prstGeom>
          <a:noFill/>
          <a:ln>
            <a:noFill/>
          </a:ln>
        </p:spPr>
      </p:pic>
      <p:cxnSp>
        <p:nvCxnSpPr>
          <p:cNvPr id="23" name="Google Shape;23;p13"/>
          <p:cNvCxnSpPr/>
          <p:nvPr/>
        </p:nvCxnSpPr>
        <p:spPr>
          <a:xfrm>
            <a:off x="0" y="1019596"/>
            <a:ext cx="12192000" cy="0"/>
          </a:xfrm>
          <a:prstGeom prst="straightConnector1">
            <a:avLst/>
          </a:prstGeom>
          <a:noFill/>
          <a:ln cap="flat" cmpd="sng" w="25400">
            <a:solidFill>
              <a:schemeClr val="accent1"/>
            </a:solidFill>
            <a:prstDash val="solid"/>
            <a:round/>
            <a:headEnd len="sm" w="sm" type="none"/>
            <a:tailEnd len="sm" w="sm" type="none"/>
          </a:ln>
        </p:spPr>
      </p:cxnSp>
      <p:sp>
        <p:nvSpPr>
          <p:cNvPr id="24" name="Google Shape;24;p13"/>
          <p:cNvSpPr txBox="1"/>
          <p:nvPr>
            <p:ph idx="12" type="sldNum"/>
          </p:nvPr>
        </p:nvSpPr>
        <p:spPr>
          <a:xfrm>
            <a:off x="9440562" y="497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A09F9F"/>
                </a:solidFill>
                <a:latin typeface="Calibri"/>
                <a:ea typeface="Calibri"/>
                <a:cs typeface="Calibri"/>
                <a:sym typeface="Calibri"/>
              </a:defRPr>
            </a:lvl1pPr>
            <a:lvl2pPr indent="0" lvl="1" marL="0" algn="r">
              <a:spcBef>
                <a:spcPts val="0"/>
              </a:spcBef>
              <a:buNone/>
              <a:defRPr b="0" i="0" sz="1200" u="none" cap="none" strike="noStrike">
                <a:solidFill>
                  <a:srgbClr val="A09F9F"/>
                </a:solidFill>
                <a:latin typeface="Calibri"/>
                <a:ea typeface="Calibri"/>
                <a:cs typeface="Calibri"/>
                <a:sym typeface="Calibri"/>
              </a:defRPr>
            </a:lvl2pPr>
            <a:lvl3pPr indent="0" lvl="2" marL="0" algn="r">
              <a:spcBef>
                <a:spcPts val="0"/>
              </a:spcBef>
              <a:buNone/>
              <a:defRPr b="0" i="0" sz="1200" u="none" cap="none" strike="noStrike">
                <a:solidFill>
                  <a:srgbClr val="A09F9F"/>
                </a:solidFill>
                <a:latin typeface="Calibri"/>
                <a:ea typeface="Calibri"/>
                <a:cs typeface="Calibri"/>
                <a:sym typeface="Calibri"/>
              </a:defRPr>
            </a:lvl3pPr>
            <a:lvl4pPr indent="0" lvl="3" marL="0" algn="r">
              <a:spcBef>
                <a:spcPts val="0"/>
              </a:spcBef>
              <a:buNone/>
              <a:defRPr b="0" i="0" sz="1200" u="none" cap="none" strike="noStrike">
                <a:solidFill>
                  <a:srgbClr val="A09F9F"/>
                </a:solidFill>
                <a:latin typeface="Calibri"/>
                <a:ea typeface="Calibri"/>
                <a:cs typeface="Calibri"/>
                <a:sym typeface="Calibri"/>
              </a:defRPr>
            </a:lvl4pPr>
            <a:lvl5pPr indent="0" lvl="4" marL="0" algn="r">
              <a:spcBef>
                <a:spcPts val="0"/>
              </a:spcBef>
              <a:buNone/>
              <a:defRPr b="0" i="0" sz="1200" u="none" cap="none" strike="noStrike">
                <a:solidFill>
                  <a:srgbClr val="A09F9F"/>
                </a:solidFill>
                <a:latin typeface="Calibri"/>
                <a:ea typeface="Calibri"/>
                <a:cs typeface="Calibri"/>
                <a:sym typeface="Calibri"/>
              </a:defRPr>
            </a:lvl5pPr>
            <a:lvl6pPr indent="0" lvl="5" marL="0" algn="r">
              <a:spcBef>
                <a:spcPts val="0"/>
              </a:spcBef>
              <a:buNone/>
              <a:defRPr b="0" i="0" sz="1200" u="none" cap="none" strike="noStrike">
                <a:solidFill>
                  <a:srgbClr val="A09F9F"/>
                </a:solidFill>
                <a:latin typeface="Calibri"/>
                <a:ea typeface="Calibri"/>
                <a:cs typeface="Calibri"/>
                <a:sym typeface="Calibri"/>
              </a:defRPr>
            </a:lvl6pPr>
            <a:lvl7pPr indent="0" lvl="6" marL="0" algn="r">
              <a:spcBef>
                <a:spcPts val="0"/>
              </a:spcBef>
              <a:buNone/>
              <a:defRPr b="0" i="0" sz="1200" u="none" cap="none" strike="noStrike">
                <a:solidFill>
                  <a:srgbClr val="A09F9F"/>
                </a:solidFill>
                <a:latin typeface="Calibri"/>
                <a:ea typeface="Calibri"/>
                <a:cs typeface="Calibri"/>
                <a:sym typeface="Calibri"/>
              </a:defRPr>
            </a:lvl7pPr>
            <a:lvl8pPr indent="0" lvl="7" marL="0" algn="r">
              <a:spcBef>
                <a:spcPts val="0"/>
              </a:spcBef>
              <a:buNone/>
              <a:defRPr b="0" i="0" sz="1200" u="none" cap="none" strike="noStrike">
                <a:solidFill>
                  <a:srgbClr val="A09F9F"/>
                </a:solidFill>
                <a:latin typeface="Calibri"/>
                <a:ea typeface="Calibri"/>
                <a:cs typeface="Calibri"/>
                <a:sym typeface="Calibri"/>
              </a:defRPr>
            </a:lvl8pPr>
            <a:lvl9pPr indent="0" lvl="8" marL="0" algn="r">
              <a:spcBef>
                <a:spcPts val="0"/>
              </a:spcBef>
              <a:buNone/>
              <a:defRPr b="0" i="0" sz="1200" u="none" cap="none" strike="noStrike">
                <a:solidFill>
                  <a:srgbClr val="A09F9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13"/>
          <p:cNvSpPr/>
          <p:nvPr>
            <p:ph idx="2" type="pic"/>
          </p:nvPr>
        </p:nvSpPr>
        <p:spPr>
          <a:xfrm>
            <a:off x="1792386" y="2108490"/>
            <a:ext cx="914400" cy="914400"/>
          </a:xfrm>
          <a:prstGeom prst="rect">
            <a:avLst/>
          </a:prstGeom>
          <a:noFill/>
          <a:ln>
            <a:noFill/>
          </a:ln>
        </p:spPr>
      </p:sp>
      <p:sp>
        <p:nvSpPr>
          <p:cNvPr id="26" name="Google Shape;26;p13"/>
          <p:cNvSpPr/>
          <p:nvPr>
            <p:ph idx="3" type="pic"/>
          </p:nvPr>
        </p:nvSpPr>
        <p:spPr>
          <a:xfrm>
            <a:off x="2742725" y="2108490"/>
            <a:ext cx="914400" cy="914400"/>
          </a:xfrm>
          <a:prstGeom prst="rect">
            <a:avLst/>
          </a:prstGeom>
          <a:noFill/>
          <a:ln>
            <a:noFill/>
          </a:ln>
        </p:spPr>
      </p:sp>
      <p:sp>
        <p:nvSpPr>
          <p:cNvPr id="27" name="Google Shape;27;p13"/>
          <p:cNvSpPr/>
          <p:nvPr>
            <p:ph idx="4" type="pic"/>
          </p:nvPr>
        </p:nvSpPr>
        <p:spPr>
          <a:xfrm>
            <a:off x="3693064" y="2108490"/>
            <a:ext cx="914400" cy="914400"/>
          </a:xfrm>
          <a:prstGeom prst="rect">
            <a:avLst/>
          </a:prstGeom>
          <a:noFill/>
          <a:ln>
            <a:noFill/>
          </a:ln>
        </p:spPr>
      </p:sp>
      <p:sp>
        <p:nvSpPr>
          <p:cNvPr id="28" name="Google Shape;28;p13"/>
          <p:cNvSpPr/>
          <p:nvPr>
            <p:ph idx="5" type="pic"/>
          </p:nvPr>
        </p:nvSpPr>
        <p:spPr>
          <a:xfrm>
            <a:off x="4643403" y="2108490"/>
            <a:ext cx="914400" cy="914400"/>
          </a:xfrm>
          <a:prstGeom prst="rect">
            <a:avLst/>
          </a:prstGeom>
          <a:noFill/>
          <a:ln>
            <a:noFill/>
          </a:ln>
        </p:spPr>
      </p:sp>
      <p:sp>
        <p:nvSpPr>
          <p:cNvPr id="29" name="Google Shape;29;p13"/>
          <p:cNvSpPr/>
          <p:nvPr>
            <p:ph idx="6" type="pic"/>
          </p:nvPr>
        </p:nvSpPr>
        <p:spPr>
          <a:xfrm>
            <a:off x="5557803" y="2108490"/>
            <a:ext cx="914400" cy="9144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30" name="Shape 30"/>
        <p:cNvGrpSpPr/>
        <p:nvPr/>
      </p:nvGrpSpPr>
      <p:grpSpPr>
        <a:xfrm>
          <a:off x="0" y="0"/>
          <a:ext cx="0" cy="0"/>
          <a:chOff x="0" y="0"/>
          <a:chExt cx="0" cy="0"/>
        </a:xfrm>
      </p:grpSpPr>
      <p:sp>
        <p:nvSpPr>
          <p:cNvPr id="31" name="Google Shape;31;p14"/>
          <p:cNvSpPr txBox="1"/>
          <p:nvPr/>
        </p:nvSpPr>
        <p:spPr>
          <a:xfrm>
            <a:off x="0" y="2644170"/>
            <a:ext cx="12192000"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9600" u="none" cap="none" strike="noStrike">
                <a:solidFill>
                  <a:schemeClr val="accent1"/>
                </a:solidFill>
                <a:latin typeface="Calibri"/>
                <a:ea typeface="Calibri"/>
                <a:cs typeface="Calibri"/>
                <a:sym typeface="Calibri"/>
              </a:rPr>
              <a:t>THANK YOU</a:t>
            </a:r>
            <a:endParaRPr b="1" i="0" sz="9600" u="none" cap="none" strike="noStrike">
              <a:solidFill>
                <a:schemeClr val="accent1"/>
              </a:solidFill>
              <a:latin typeface="Calibri"/>
              <a:ea typeface="Calibri"/>
              <a:cs typeface="Calibri"/>
              <a:sym typeface="Calibri"/>
            </a:endParaRPr>
          </a:p>
        </p:txBody>
      </p:sp>
      <p:pic>
        <p:nvPicPr>
          <p:cNvPr id="32" name="Google Shape;32;p14"/>
          <p:cNvPicPr preferRelativeResize="0"/>
          <p:nvPr/>
        </p:nvPicPr>
        <p:blipFill rotWithShape="1">
          <a:blip r:embed="rId2">
            <a:alphaModFix/>
          </a:blip>
          <a:srcRect b="0" l="0" r="0" t="0"/>
          <a:stretch/>
        </p:blipFill>
        <p:spPr>
          <a:xfrm>
            <a:off x="-9728" y="2994660"/>
            <a:ext cx="457200" cy="868680"/>
          </a:xfrm>
          <a:prstGeom prst="rect">
            <a:avLst/>
          </a:prstGeom>
          <a:noFill/>
          <a:ln>
            <a:noFill/>
          </a:ln>
        </p:spPr>
      </p:pic>
      <p:sp>
        <p:nvSpPr>
          <p:cNvPr id="33" name="Google Shape;33;p14"/>
          <p:cNvSpPr txBox="1"/>
          <p:nvPr/>
        </p:nvSpPr>
        <p:spPr>
          <a:xfrm>
            <a:off x="0" y="2644170"/>
            <a:ext cx="12192000"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9600" u="none" cap="none" strike="noStrike">
                <a:solidFill>
                  <a:schemeClr val="accent1"/>
                </a:solidFill>
                <a:latin typeface="Calibri"/>
                <a:ea typeface="Calibri"/>
                <a:cs typeface="Calibri"/>
                <a:sym typeface="Calibri"/>
              </a:rPr>
              <a:t>THANK YOU</a:t>
            </a:r>
            <a:endParaRPr b="1" i="0" sz="9600" u="none" cap="none" strike="noStrike">
              <a:solidFill>
                <a:schemeClr val="accent1"/>
              </a:solidFill>
              <a:latin typeface="Calibri"/>
              <a:ea typeface="Calibri"/>
              <a:cs typeface="Calibri"/>
              <a:sym typeface="Calibri"/>
            </a:endParaRPr>
          </a:p>
        </p:txBody>
      </p:sp>
      <p:pic>
        <p:nvPicPr>
          <p:cNvPr id="34" name="Google Shape;34;p14"/>
          <p:cNvPicPr preferRelativeResize="0"/>
          <p:nvPr/>
        </p:nvPicPr>
        <p:blipFill rotWithShape="1">
          <a:blip r:embed="rId2">
            <a:alphaModFix/>
          </a:blip>
          <a:srcRect b="0" l="0" r="0" t="0"/>
          <a:stretch/>
        </p:blipFill>
        <p:spPr>
          <a:xfrm>
            <a:off x="-9728" y="2994660"/>
            <a:ext cx="457200" cy="868680"/>
          </a:xfrm>
          <a:prstGeom prst="rect">
            <a:avLst/>
          </a:prstGeom>
          <a:noFill/>
          <a:ln>
            <a:noFill/>
          </a:ln>
        </p:spPr>
      </p:pic>
      <p:pic>
        <p:nvPicPr>
          <p:cNvPr id="35" name="Google Shape;35;p14"/>
          <p:cNvPicPr preferRelativeResize="0"/>
          <p:nvPr/>
        </p:nvPicPr>
        <p:blipFill rotWithShape="1">
          <a:blip r:embed="rId3">
            <a:alphaModFix/>
          </a:blip>
          <a:srcRect b="0" l="0" r="0" t="0"/>
          <a:stretch/>
        </p:blipFill>
        <p:spPr>
          <a:xfrm>
            <a:off x="10686474" y="6090856"/>
            <a:ext cx="1062182" cy="6064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Title and Content">
  <p:cSld name="Numbered Title and Content">
    <p:spTree>
      <p:nvGrpSpPr>
        <p:cNvPr id="36" name="Shape 36"/>
        <p:cNvGrpSpPr/>
        <p:nvPr/>
      </p:nvGrpSpPr>
      <p:grpSpPr>
        <a:xfrm>
          <a:off x="0" y="0"/>
          <a:ext cx="0" cy="0"/>
          <a:chOff x="0" y="0"/>
          <a:chExt cx="0" cy="0"/>
        </a:xfrm>
      </p:grpSpPr>
      <p:sp>
        <p:nvSpPr>
          <p:cNvPr id="37" name="Google Shape;37;p15"/>
          <p:cNvSpPr txBox="1"/>
          <p:nvPr>
            <p:ph idx="1" type="body"/>
          </p:nvPr>
        </p:nvSpPr>
        <p:spPr>
          <a:xfrm>
            <a:off x="609600" y="1361846"/>
            <a:ext cx="10972800" cy="4764318"/>
          </a:xfrm>
          <a:prstGeom prst="rect">
            <a:avLst/>
          </a:prstGeom>
          <a:noFill/>
          <a:ln>
            <a:noFill/>
          </a:ln>
        </p:spPr>
        <p:txBody>
          <a:bodyPr anchorCtr="0" anchor="t" bIns="45700" lIns="91425" spcFirstLastPara="1" rIns="91425" wrap="square" tIns="45700">
            <a:normAutofit/>
          </a:bodyPr>
          <a:lstStyle>
            <a:lvl1pPr indent="-419100" lvl="0" marL="457200" algn="l">
              <a:spcBef>
                <a:spcPts val="600"/>
              </a:spcBef>
              <a:spcAft>
                <a:spcPts val="0"/>
              </a:spcAft>
              <a:buSzPts val="3000"/>
              <a:buFont typeface="Calibri"/>
              <a:buAutoNum type="arabicPeriod"/>
              <a:defRPr>
                <a:solidFill>
                  <a:srgbClr val="686767"/>
                </a:solidFill>
              </a:defRPr>
            </a:lvl1pPr>
            <a:lvl2pPr indent="-406400" lvl="1" marL="914400" algn="l">
              <a:spcBef>
                <a:spcPts val="560"/>
              </a:spcBef>
              <a:spcAft>
                <a:spcPts val="0"/>
              </a:spcAft>
              <a:buSzPts val="2800"/>
              <a:buFont typeface="Calibri"/>
              <a:buAutoNum type="arabicPeriod"/>
              <a:defRPr>
                <a:solidFill>
                  <a:srgbClr val="686767"/>
                </a:solidFill>
              </a:defRPr>
            </a:lvl2pPr>
            <a:lvl3pPr indent="-368300" lvl="2" marL="1371600" algn="l">
              <a:spcBef>
                <a:spcPts val="440"/>
              </a:spcBef>
              <a:spcAft>
                <a:spcPts val="0"/>
              </a:spcAft>
              <a:buSzPts val="2200"/>
              <a:buFont typeface="Calibri"/>
              <a:buAutoNum type="arabicPeriod"/>
              <a:defRPr>
                <a:solidFill>
                  <a:srgbClr val="686767"/>
                </a:solidFill>
              </a:defRPr>
            </a:lvl3pPr>
            <a:lvl4pPr indent="-355600" lvl="3" marL="1828800" algn="l">
              <a:spcBef>
                <a:spcPts val="400"/>
              </a:spcBef>
              <a:spcAft>
                <a:spcPts val="0"/>
              </a:spcAft>
              <a:buSzPts val="2000"/>
              <a:buFont typeface="Calibri"/>
              <a:buAutoNum type="arabicPeriod"/>
              <a:defRPr>
                <a:solidFill>
                  <a:srgbClr val="686767"/>
                </a:solidFill>
              </a:defRPr>
            </a:lvl4pPr>
            <a:lvl5pPr indent="-355600" lvl="4" marL="2286000" algn="l">
              <a:spcBef>
                <a:spcPts val="400"/>
              </a:spcBef>
              <a:spcAft>
                <a:spcPts val="0"/>
              </a:spcAft>
              <a:buSzPts val="2000"/>
              <a:buFont typeface="Calibri"/>
              <a:buAutoNum type="arabicPeriod"/>
              <a:defRPr>
                <a:solidFill>
                  <a:srgbClr val="686767"/>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15"/>
          <p:cNvSpPr txBox="1"/>
          <p:nvPr>
            <p:ph type="title"/>
          </p:nvPr>
        </p:nvSpPr>
        <p:spPr>
          <a:xfrm>
            <a:off x="609600" y="160670"/>
            <a:ext cx="10972800" cy="7199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0F4C92"/>
              </a:buClr>
              <a:buSzPts val="3600"/>
              <a:buFont typeface="Calibri"/>
              <a:buNone/>
              <a:defRPr b="1" i="0" sz="3600" u="none" cap="none" strike="noStrik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cxnSp>
        <p:nvCxnSpPr>
          <p:cNvPr id="39" name="Google Shape;39;p15"/>
          <p:cNvCxnSpPr/>
          <p:nvPr/>
        </p:nvCxnSpPr>
        <p:spPr>
          <a:xfrm>
            <a:off x="0" y="1019596"/>
            <a:ext cx="12192000" cy="0"/>
          </a:xfrm>
          <a:prstGeom prst="straightConnector1">
            <a:avLst/>
          </a:prstGeom>
          <a:noFill/>
          <a:ln cap="flat" cmpd="sng" w="25400">
            <a:solidFill>
              <a:schemeClr val="accent1"/>
            </a:solidFill>
            <a:prstDash val="solid"/>
            <a:round/>
            <a:headEnd len="sm" w="sm" type="none"/>
            <a:tailEnd len="sm" w="sm" type="none"/>
          </a:ln>
        </p:spPr>
      </p:cxnSp>
      <p:sp>
        <p:nvSpPr>
          <p:cNvPr id="40" name="Google Shape;40;p15"/>
          <p:cNvSpPr txBox="1"/>
          <p:nvPr>
            <p:ph idx="12" type="sldNum"/>
          </p:nvPr>
        </p:nvSpPr>
        <p:spPr>
          <a:xfrm>
            <a:off x="9440562" y="497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A09F9F"/>
                </a:solidFill>
                <a:latin typeface="Calibri"/>
                <a:ea typeface="Calibri"/>
                <a:cs typeface="Calibri"/>
                <a:sym typeface="Calibri"/>
              </a:defRPr>
            </a:lvl1pPr>
            <a:lvl2pPr indent="0" lvl="1" marL="0" algn="r">
              <a:spcBef>
                <a:spcPts val="0"/>
              </a:spcBef>
              <a:buNone/>
              <a:defRPr b="0" i="0" sz="1200" u="none" cap="none" strike="noStrike">
                <a:solidFill>
                  <a:srgbClr val="A09F9F"/>
                </a:solidFill>
                <a:latin typeface="Calibri"/>
                <a:ea typeface="Calibri"/>
                <a:cs typeface="Calibri"/>
                <a:sym typeface="Calibri"/>
              </a:defRPr>
            </a:lvl2pPr>
            <a:lvl3pPr indent="0" lvl="2" marL="0" algn="r">
              <a:spcBef>
                <a:spcPts val="0"/>
              </a:spcBef>
              <a:buNone/>
              <a:defRPr b="0" i="0" sz="1200" u="none" cap="none" strike="noStrike">
                <a:solidFill>
                  <a:srgbClr val="A09F9F"/>
                </a:solidFill>
                <a:latin typeface="Calibri"/>
                <a:ea typeface="Calibri"/>
                <a:cs typeface="Calibri"/>
                <a:sym typeface="Calibri"/>
              </a:defRPr>
            </a:lvl3pPr>
            <a:lvl4pPr indent="0" lvl="3" marL="0" algn="r">
              <a:spcBef>
                <a:spcPts val="0"/>
              </a:spcBef>
              <a:buNone/>
              <a:defRPr b="0" i="0" sz="1200" u="none" cap="none" strike="noStrike">
                <a:solidFill>
                  <a:srgbClr val="A09F9F"/>
                </a:solidFill>
                <a:latin typeface="Calibri"/>
                <a:ea typeface="Calibri"/>
                <a:cs typeface="Calibri"/>
                <a:sym typeface="Calibri"/>
              </a:defRPr>
            </a:lvl4pPr>
            <a:lvl5pPr indent="0" lvl="4" marL="0" algn="r">
              <a:spcBef>
                <a:spcPts val="0"/>
              </a:spcBef>
              <a:buNone/>
              <a:defRPr b="0" i="0" sz="1200" u="none" cap="none" strike="noStrike">
                <a:solidFill>
                  <a:srgbClr val="A09F9F"/>
                </a:solidFill>
                <a:latin typeface="Calibri"/>
                <a:ea typeface="Calibri"/>
                <a:cs typeface="Calibri"/>
                <a:sym typeface="Calibri"/>
              </a:defRPr>
            </a:lvl5pPr>
            <a:lvl6pPr indent="0" lvl="5" marL="0" algn="r">
              <a:spcBef>
                <a:spcPts val="0"/>
              </a:spcBef>
              <a:buNone/>
              <a:defRPr b="0" i="0" sz="1200" u="none" cap="none" strike="noStrike">
                <a:solidFill>
                  <a:srgbClr val="A09F9F"/>
                </a:solidFill>
                <a:latin typeface="Calibri"/>
                <a:ea typeface="Calibri"/>
                <a:cs typeface="Calibri"/>
                <a:sym typeface="Calibri"/>
              </a:defRPr>
            </a:lvl6pPr>
            <a:lvl7pPr indent="0" lvl="6" marL="0" algn="r">
              <a:spcBef>
                <a:spcPts val="0"/>
              </a:spcBef>
              <a:buNone/>
              <a:defRPr b="0" i="0" sz="1200" u="none" cap="none" strike="noStrike">
                <a:solidFill>
                  <a:srgbClr val="A09F9F"/>
                </a:solidFill>
                <a:latin typeface="Calibri"/>
                <a:ea typeface="Calibri"/>
                <a:cs typeface="Calibri"/>
                <a:sym typeface="Calibri"/>
              </a:defRPr>
            </a:lvl7pPr>
            <a:lvl8pPr indent="0" lvl="7" marL="0" algn="r">
              <a:spcBef>
                <a:spcPts val="0"/>
              </a:spcBef>
              <a:buNone/>
              <a:defRPr b="0" i="0" sz="1200" u="none" cap="none" strike="noStrike">
                <a:solidFill>
                  <a:srgbClr val="A09F9F"/>
                </a:solidFill>
                <a:latin typeface="Calibri"/>
                <a:ea typeface="Calibri"/>
                <a:cs typeface="Calibri"/>
                <a:sym typeface="Calibri"/>
              </a:defRPr>
            </a:lvl8pPr>
            <a:lvl9pPr indent="0" lvl="8" marL="0" algn="r">
              <a:spcBef>
                <a:spcPts val="0"/>
              </a:spcBef>
              <a:buNone/>
              <a:defRPr b="0" i="0" sz="1200" u="none" cap="none" strike="noStrike">
                <a:solidFill>
                  <a:srgbClr val="A09F9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1" name="Google Shape;41;p15"/>
          <p:cNvPicPr preferRelativeResize="0"/>
          <p:nvPr/>
        </p:nvPicPr>
        <p:blipFill rotWithShape="1">
          <a:blip r:embed="rId2">
            <a:alphaModFix/>
          </a:blip>
          <a:srcRect b="0" l="0" r="0" t="0"/>
          <a:stretch/>
        </p:blipFill>
        <p:spPr>
          <a:xfrm>
            <a:off x="10686474" y="6090856"/>
            <a:ext cx="1062182" cy="6064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42" name="Shape 42"/>
        <p:cNvGrpSpPr/>
        <p:nvPr/>
      </p:nvGrpSpPr>
      <p:grpSpPr>
        <a:xfrm>
          <a:off x="0" y="0"/>
          <a:ext cx="0" cy="0"/>
          <a:chOff x="0" y="0"/>
          <a:chExt cx="0" cy="0"/>
        </a:xfrm>
      </p:grpSpPr>
      <p:sp>
        <p:nvSpPr>
          <p:cNvPr id="43" name="Google Shape;43;p16"/>
          <p:cNvSpPr/>
          <p:nvPr/>
        </p:nvSpPr>
        <p:spPr>
          <a:xfrm>
            <a:off x="1" y="-1"/>
            <a:ext cx="12192000" cy="2319339"/>
          </a:xfrm>
          <a:prstGeom prst="rect">
            <a:avLst/>
          </a:prstGeom>
          <a:solidFill>
            <a:srgbClr val="0F4C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 name="Google Shape;44;p16"/>
          <p:cNvSpPr txBox="1"/>
          <p:nvPr>
            <p:ph type="title"/>
          </p:nvPr>
        </p:nvSpPr>
        <p:spPr>
          <a:xfrm>
            <a:off x="963084" y="3307674"/>
            <a:ext cx="10363200" cy="53475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0F4C92"/>
              </a:buClr>
              <a:buSzPts val="4000"/>
              <a:buFont typeface="Calibri"/>
              <a:buNone/>
              <a:defRPr b="1" i="0" sz="4000" u="none" cap="none" strike="noStrik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16"/>
          <p:cNvSpPr txBox="1"/>
          <p:nvPr>
            <p:ph idx="1" type="body"/>
          </p:nvPr>
        </p:nvSpPr>
        <p:spPr>
          <a:xfrm>
            <a:off x="963084" y="3860493"/>
            <a:ext cx="10363200" cy="1079500"/>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SzPts val="3000"/>
              <a:buFont typeface="Calibri"/>
              <a:buNone/>
              <a:defRPr b="0">
                <a:solidFill>
                  <a:schemeClr val="accent2"/>
                </a:solidFill>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6" name="Google Shape;46;p16"/>
          <p:cNvCxnSpPr/>
          <p:nvPr/>
        </p:nvCxnSpPr>
        <p:spPr>
          <a:xfrm>
            <a:off x="963084" y="3889676"/>
            <a:ext cx="10363200" cy="21179"/>
          </a:xfrm>
          <a:prstGeom prst="straightConnector1">
            <a:avLst/>
          </a:prstGeom>
          <a:noFill/>
          <a:ln cap="flat" cmpd="sng" w="12700">
            <a:solidFill>
              <a:srgbClr val="ACABA7"/>
            </a:solidFill>
            <a:prstDash val="solid"/>
            <a:miter lim="400000"/>
            <a:headEnd len="sm" w="sm" type="none"/>
            <a:tailEnd len="sm" w="sm" type="none"/>
          </a:ln>
        </p:spPr>
      </p:cxnSp>
      <p:pic>
        <p:nvPicPr>
          <p:cNvPr id="47" name="Google Shape;47;p16"/>
          <p:cNvPicPr preferRelativeResize="0"/>
          <p:nvPr/>
        </p:nvPicPr>
        <p:blipFill rotWithShape="1">
          <a:blip r:embed="rId2">
            <a:alphaModFix/>
          </a:blip>
          <a:srcRect b="0" l="0" r="0" t="0"/>
          <a:stretch/>
        </p:blipFill>
        <p:spPr>
          <a:xfrm>
            <a:off x="10686474" y="6090856"/>
            <a:ext cx="1062182" cy="6064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8" name="Shape 48"/>
        <p:cNvGrpSpPr/>
        <p:nvPr/>
      </p:nvGrpSpPr>
      <p:grpSpPr>
        <a:xfrm>
          <a:off x="0" y="0"/>
          <a:ext cx="0" cy="0"/>
          <a:chOff x="0" y="0"/>
          <a:chExt cx="0" cy="0"/>
        </a:xfrm>
      </p:grpSpPr>
      <p:sp>
        <p:nvSpPr>
          <p:cNvPr id="49" name="Google Shape;49;p17"/>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accent1"/>
              </a:buClr>
              <a:buSzPts val="2800"/>
              <a:buChar char="•"/>
              <a:defRPr sz="2800">
                <a:solidFill>
                  <a:srgbClr val="686767"/>
                </a:solidFill>
              </a:defRPr>
            </a:lvl1pPr>
            <a:lvl2pPr indent="-381000" lvl="1" marL="914400" algn="l">
              <a:spcBef>
                <a:spcPts val="480"/>
              </a:spcBef>
              <a:spcAft>
                <a:spcPts val="0"/>
              </a:spcAft>
              <a:buClr>
                <a:schemeClr val="accent1"/>
              </a:buClr>
              <a:buSzPts val="2400"/>
              <a:buChar char="•"/>
              <a:defRPr sz="2400">
                <a:solidFill>
                  <a:srgbClr val="686767"/>
                </a:solidFill>
              </a:defRPr>
            </a:lvl2pPr>
            <a:lvl3pPr indent="-355600" lvl="2" marL="1371600" algn="l">
              <a:spcBef>
                <a:spcPts val="400"/>
              </a:spcBef>
              <a:spcAft>
                <a:spcPts val="0"/>
              </a:spcAft>
              <a:buClr>
                <a:schemeClr val="accent1"/>
              </a:buClr>
              <a:buSzPts val="2000"/>
              <a:buChar char="•"/>
              <a:defRPr sz="2000">
                <a:solidFill>
                  <a:srgbClr val="686767"/>
                </a:solidFill>
              </a:defRPr>
            </a:lvl3pPr>
            <a:lvl4pPr indent="-342900" lvl="3" marL="1828800" algn="l">
              <a:spcBef>
                <a:spcPts val="360"/>
              </a:spcBef>
              <a:spcAft>
                <a:spcPts val="0"/>
              </a:spcAft>
              <a:buClr>
                <a:schemeClr val="accent1"/>
              </a:buClr>
              <a:buSzPts val="1800"/>
              <a:buChar char="•"/>
              <a:defRPr sz="1800">
                <a:solidFill>
                  <a:srgbClr val="686767"/>
                </a:solidFill>
              </a:defRPr>
            </a:lvl4pPr>
            <a:lvl5pPr indent="-342900" lvl="4" marL="2286000" algn="l">
              <a:spcBef>
                <a:spcPts val="360"/>
              </a:spcBef>
              <a:spcAft>
                <a:spcPts val="0"/>
              </a:spcAft>
              <a:buClr>
                <a:schemeClr val="accent1"/>
              </a:buClr>
              <a:buSzPts val="1800"/>
              <a:buChar char="•"/>
              <a:defRPr sz="1800">
                <a:solidFill>
                  <a:srgbClr val="686767"/>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0" name="Google Shape;50;p17"/>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accent1"/>
              </a:buClr>
              <a:buSzPts val="2800"/>
              <a:buChar char="•"/>
              <a:defRPr sz="2800">
                <a:solidFill>
                  <a:srgbClr val="686767"/>
                </a:solidFill>
              </a:defRPr>
            </a:lvl1pPr>
            <a:lvl2pPr indent="-381000" lvl="1" marL="914400" algn="l">
              <a:spcBef>
                <a:spcPts val="480"/>
              </a:spcBef>
              <a:spcAft>
                <a:spcPts val="0"/>
              </a:spcAft>
              <a:buClr>
                <a:schemeClr val="accent1"/>
              </a:buClr>
              <a:buSzPts val="2400"/>
              <a:buChar char="•"/>
              <a:defRPr sz="2400">
                <a:solidFill>
                  <a:srgbClr val="686767"/>
                </a:solidFill>
              </a:defRPr>
            </a:lvl2pPr>
            <a:lvl3pPr indent="-355600" lvl="2" marL="1371600" algn="l">
              <a:spcBef>
                <a:spcPts val="400"/>
              </a:spcBef>
              <a:spcAft>
                <a:spcPts val="0"/>
              </a:spcAft>
              <a:buClr>
                <a:schemeClr val="accent1"/>
              </a:buClr>
              <a:buSzPts val="2000"/>
              <a:buChar char="•"/>
              <a:defRPr sz="2000">
                <a:solidFill>
                  <a:srgbClr val="686767"/>
                </a:solidFill>
              </a:defRPr>
            </a:lvl3pPr>
            <a:lvl4pPr indent="-342900" lvl="3" marL="1828800" algn="l">
              <a:spcBef>
                <a:spcPts val="360"/>
              </a:spcBef>
              <a:spcAft>
                <a:spcPts val="0"/>
              </a:spcAft>
              <a:buClr>
                <a:schemeClr val="accent1"/>
              </a:buClr>
              <a:buSzPts val="1800"/>
              <a:buChar char="•"/>
              <a:defRPr sz="1800">
                <a:solidFill>
                  <a:srgbClr val="686767"/>
                </a:solidFill>
              </a:defRPr>
            </a:lvl4pPr>
            <a:lvl5pPr indent="-342900" lvl="4" marL="2286000" algn="l">
              <a:spcBef>
                <a:spcPts val="360"/>
              </a:spcBef>
              <a:spcAft>
                <a:spcPts val="0"/>
              </a:spcAft>
              <a:buClr>
                <a:schemeClr val="accent1"/>
              </a:buClr>
              <a:buSzPts val="1800"/>
              <a:buChar char="•"/>
              <a:defRPr sz="1800">
                <a:solidFill>
                  <a:srgbClr val="686767"/>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1" name="Google Shape;51;p17"/>
          <p:cNvSpPr txBox="1"/>
          <p:nvPr>
            <p:ph type="title"/>
          </p:nvPr>
        </p:nvSpPr>
        <p:spPr>
          <a:xfrm>
            <a:off x="609600" y="160669"/>
            <a:ext cx="10363200" cy="9333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0F4C92"/>
              </a:buClr>
              <a:buSzPts val="3600"/>
              <a:buFont typeface="Calibri"/>
              <a:buNone/>
              <a:defRPr b="1" i="0" sz="3600" u="none" cap="none" strike="noStrik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7"/>
          <p:cNvSpPr/>
          <p:nvPr/>
        </p:nvSpPr>
        <p:spPr>
          <a:xfrm>
            <a:off x="0" y="1085938"/>
            <a:ext cx="12192000" cy="45719"/>
          </a:xfrm>
          <a:prstGeom prst="rect">
            <a:avLst/>
          </a:prstGeom>
          <a:solidFill>
            <a:srgbClr val="0F4C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3" name="Google Shape;53;p17"/>
          <p:cNvSpPr txBox="1"/>
          <p:nvPr>
            <p:ph idx="12" type="sldNum"/>
          </p:nvPr>
        </p:nvSpPr>
        <p:spPr>
          <a:xfrm>
            <a:off x="9440562" y="497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A09F9F"/>
                </a:solidFill>
                <a:latin typeface="Calibri"/>
                <a:ea typeface="Calibri"/>
                <a:cs typeface="Calibri"/>
                <a:sym typeface="Calibri"/>
              </a:defRPr>
            </a:lvl1pPr>
            <a:lvl2pPr indent="0" lvl="1" marL="0" algn="r">
              <a:spcBef>
                <a:spcPts val="0"/>
              </a:spcBef>
              <a:buNone/>
              <a:defRPr b="0" i="0" sz="1200" u="none" cap="none" strike="noStrike">
                <a:solidFill>
                  <a:srgbClr val="A09F9F"/>
                </a:solidFill>
                <a:latin typeface="Calibri"/>
                <a:ea typeface="Calibri"/>
                <a:cs typeface="Calibri"/>
                <a:sym typeface="Calibri"/>
              </a:defRPr>
            </a:lvl2pPr>
            <a:lvl3pPr indent="0" lvl="2" marL="0" algn="r">
              <a:spcBef>
                <a:spcPts val="0"/>
              </a:spcBef>
              <a:buNone/>
              <a:defRPr b="0" i="0" sz="1200" u="none" cap="none" strike="noStrike">
                <a:solidFill>
                  <a:srgbClr val="A09F9F"/>
                </a:solidFill>
                <a:latin typeface="Calibri"/>
                <a:ea typeface="Calibri"/>
                <a:cs typeface="Calibri"/>
                <a:sym typeface="Calibri"/>
              </a:defRPr>
            </a:lvl3pPr>
            <a:lvl4pPr indent="0" lvl="3" marL="0" algn="r">
              <a:spcBef>
                <a:spcPts val="0"/>
              </a:spcBef>
              <a:buNone/>
              <a:defRPr b="0" i="0" sz="1200" u="none" cap="none" strike="noStrike">
                <a:solidFill>
                  <a:srgbClr val="A09F9F"/>
                </a:solidFill>
                <a:latin typeface="Calibri"/>
                <a:ea typeface="Calibri"/>
                <a:cs typeface="Calibri"/>
                <a:sym typeface="Calibri"/>
              </a:defRPr>
            </a:lvl4pPr>
            <a:lvl5pPr indent="0" lvl="4" marL="0" algn="r">
              <a:spcBef>
                <a:spcPts val="0"/>
              </a:spcBef>
              <a:buNone/>
              <a:defRPr b="0" i="0" sz="1200" u="none" cap="none" strike="noStrike">
                <a:solidFill>
                  <a:srgbClr val="A09F9F"/>
                </a:solidFill>
                <a:latin typeface="Calibri"/>
                <a:ea typeface="Calibri"/>
                <a:cs typeface="Calibri"/>
                <a:sym typeface="Calibri"/>
              </a:defRPr>
            </a:lvl5pPr>
            <a:lvl6pPr indent="0" lvl="5" marL="0" algn="r">
              <a:spcBef>
                <a:spcPts val="0"/>
              </a:spcBef>
              <a:buNone/>
              <a:defRPr b="0" i="0" sz="1200" u="none" cap="none" strike="noStrike">
                <a:solidFill>
                  <a:srgbClr val="A09F9F"/>
                </a:solidFill>
                <a:latin typeface="Calibri"/>
                <a:ea typeface="Calibri"/>
                <a:cs typeface="Calibri"/>
                <a:sym typeface="Calibri"/>
              </a:defRPr>
            </a:lvl6pPr>
            <a:lvl7pPr indent="0" lvl="6" marL="0" algn="r">
              <a:spcBef>
                <a:spcPts val="0"/>
              </a:spcBef>
              <a:buNone/>
              <a:defRPr b="0" i="0" sz="1200" u="none" cap="none" strike="noStrike">
                <a:solidFill>
                  <a:srgbClr val="A09F9F"/>
                </a:solidFill>
                <a:latin typeface="Calibri"/>
                <a:ea typeface="Calibri"/>
                <a:cs typeface="Calibri"/>
                <a:sym typeface="Calibri"/>
              </a:defRPr>
            </a:lvl7pPr>
            <a:lvl8pPr indent="0" lvl="7" marL="0" algn="r">
              <a:spcBef>
                <a:spcPts val="0"/>
              </a:spcBef>
              <a:buNone/>
              <a:defRPr b="0" i="0" sz="1200" u="none" cap="none" strike="noStrike">
                <a:solidFill>
                  <a:srgbClr val="A09F9F"/>
                </a:solidFill>
                <a:latin typeface="Calibri"/>
                <a:ea typeface="Calibri"/>
                <a:cs typeface="Calibri"/>
                <a:sym typeface="Calibri"/>
              </a:defRPr>
            </a:lvl8pPr>
            <a:lvl9pPr indent="0" lvl="8" marL="0" algn="r">
              <a:spcBef>
                <a:spcPts val="0"/>
              </a:spcBef>
              <a:buNone/>
              <a:defRPr b="0" i="0" sz="1200" u="none" cap="none" strike="noStrike">
                <a:solidFill>
                  <a:srgbClr val="A09F9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4" name="Google Shape;54;p17"/>
          <p:cNvPicPr preferRelativeResize="0"/>
          <p:nvPr/>
        </p:nvPicPr>
        <p:blipFill rotWithShape="1">
          <a:blip r:embed="rId2">
            <a:alphaModFix/>
          </a:blip>
          <a:srcRect b="0" l="0" r="0" t="0"/>
          <a:stretch/>
        </p:blipFill>
        <p:spPr>
          <a:xfrm>
            <a:off x="10686474" y="6090856"/>
            <a:ext cx="1062182" cy="6064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Two Content">
  <p:cSld name="Numbered Two Content">
    <p:spTree>
      <p:nvGrpSpPr>
        <p:cNvPr id="55" name="Shape 55"/>
        <p:cNvGrpSpPr/>
        <p:nvPr/>
      </p:nvGrpSpPr>
      <p:grpSpPr>
        <a:xfrm>
          <a:off x="0" y="0"/>
          <a:ext cx="0" cy="0"/>
          <a:chOff x="0" y="0"/>
          <a:chExt cx="0" cy="0"/>
        </a:xfrm>
      </p:grpSpPr>
      <p:sp>
        <p:nvSpPr>
          <p:cNvPr id="56" name="Google Shape;56;p18"/>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accent1"/>
              </a:buClr>
              <a:buSzPts val="2800"/>
              <a:buFont typeface="Calibri"/>
              <a:buAutoNum type="arabicPeriod"/>
              <a:defRPr sz="2800">
                <a:solidFill>
                  <a:srgbClr val="686767"/>
                </a:solidFill>
              </a:defRPr>
            </a:lvl1pPr>
            <a:lvl2pPr indent="-381000" lvl="1" marL="914400" algn="l">
              <a:spcBef>
                <a:spcPts val="480"/>
              </a:spcBef>
              <a:spcAft>
                <a:spcPts val="0"/>
              </a:spcAft>
              <a:buClr>
                <a:schemeClr val="accent1"/>
              </a:buClr>
              <a:buSzPts val="2400"/>
              <a:buFont typeface="Calibri"/>
              <a:buAutoNum type="arabicPeriod"/>
              <a:defRPr sz="2400">
                <a:solidFill>
                  <a:srgbClr val="686767"/>
                </a:solidFill>
              </a:defRPr>
            </a:lvl2pPr>
            <a:lvl3pPr indent="-355600" lvl="2" marL="1371600" algn="l">
              <a:spcBef>
                <a:spcPts val="400"/>
              </a:spcBef>
              <a:spcAft>
                <a:spcPts val="0"/>
              </a:spcAft>
              <a:buClr>
                <a:schemeClr val="accent1"/>
              </a:buClr>
              <a:buSzPts val="2000"/>
              <a:buFont typeface="Calibri"/>
              <a:buAutoNum type="arabicPeriod"/>
              <a:defRPr sz="2000">
                <a:solidFill>
                  <a:srgbClr val="686767"/>
                </a:solidFill>
              </a:defRPr>
            </a:lvl3pPr>
            <a:lvl4pPr indent="-342900" lvl="3" marL="1828800" algn="l">
              <a:spcBef>
                <a:spcPts val="360"/>
              </a:spcBef>
              <a:spcAft>
                <a:spcPts val="0"/>
              </a:spcAft>
              <a:buClr>
                <a:schemeClr val="accent1"/>
              </a:buClr>
              <a:buSzPts val="1800"/>
              <a:buFont typeface="Calibri"/>
              <a:buAutoNum type="arabicPeriod"/>
              <a:defRPr sz="1800">
                <a:solidFill>
                  <a:srgbClr val="686767"/>
                </a:solidFill>
              </a:defRPr>
            </a:lvl4pPr>
            <a:lvl5pPr indent="-342900" lvl="4" marL="2286000" algn="l">
              <a:spcBef>
                <a:spcPts val="360"/>
              </a:spcBef>
              <a:spcAft>
                <a:spcPts val="0"/>
              </a:spcAft>
              <a:buClr>
                <a:schemeClr val="accent1"/>
              </a:buClr>
              <a:buSzPts val="1800"/>
              <a:buFont typeface="Calibri"/>
              <a:buAutoNum type="arabicPeriod"/>
              <a:defRPr sz="1800">
                <a:solidFill>
                  <a:srgbClr val="686767"/>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7" name="Google Shape;57;p18"/>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accent1"/>
              </a:buClr>
              <a:buSzPts val="2800"/>
              <a:buFont typeface="Calibri"/>
              <a:buAutoNum type="arabicPeriod"/>
              <a:defRPr sz="2800">
                <a:solidFill>
                  <a:srgbClr val="686767"/>
                </a:solidFill>
              </a:defRPr>
            </a:lvl1pPr>
            <a:lvl2pPr indent="-381000" lvl="1" marL="914400" algn="l">
              <a:spcBef>
                <a:spcPts val="480"/>
              </a:spcBef>
              <a:spcAft>
                <a:spcPts val="0"/>
              </a:spcAft>
              <a:buClr>
                <a:schemeClr val="accent1"/>
              </a:buClr>
              <a:buSzPts val="2400"/>
              <a:buFont typeface="Calibri"/>
              <a:buAutoNum type="arabicPeriod"/>
              <a:defRPr sz="2400">
                <a:solidFill>
                  <a:srgbClr val="686767"/>
                </a:solidFill>
              </a:defRPr>
            </a:lvl2pPr>
            <a:lvl3pPr indent="-355600" lvl="2" marL="1371600" algn="l">
              <a:spcBef>
                <a:spcPts val="400"/>
              </a:spcBef>
              <a:spcAft>
                <a:spcPts val="0"/>
              </a:spcAft>
              <a:buClr>
                <a:schemeClr val="accent1"/>
              </a:buClr>
              <a:buSzPts val="2000"/>
              <a:buFont typeface="Calibri"/>
              <a:buAutoNum type="arabicPeriod"/>
              <a:defRPr sz="2000">
                <a:solidFill>
                  <a:srgbClr val="686767"/>
                </a:solidFill>
              </a:defRPr>
            </a:lvl3pPr>
            <a:lvl4pPr indent="-342900" lvl="3" marL="1828800" algn="l">
              <a:spcBef>
                <a:spcPts val="360"/>
              </a:spcBef>
              <a:spcAft>
                <a:spcPts val="0"/>
              </a:spcAft>
              <a:buClr>
                <a:schemeClr val="accent1"/>
              </a:buClr>
              <a:buSzPts val="1800"/>
              <a:buFont typeface="Calibri"/>
              <a:buAutoNum type="arabicPeriod"/>
              <a:defRPr sz="1800">
                <a:solidFill>
                  <a:srgbClr val="686767"/>
                </a:solidFill>
              </a:defRPr>
            </a:lvl4pPr>
            <a:lvl5pPr indent="-342900" lvl="4" marL="2286000" algn="l">
              <a:spcBef>
                <a:spcPts val="360"/>
              </a:spcBef>
              <a:spcAft>
                <a:spcPts val="0"/>
              </a:spcAft>
              <a:buClr>
                <a:schemeClr val="accent1"/>
              </a:buClr>
              <a:buSzPts val="1800"/>
              <a:buFont typeface="Calibri"/>
              <a:buAutoNum type="arabicPeriod"/>
              <a:defRPr sz="1800">
                <a:solidFill>
                  <a:srgbClr val="686767"/>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8" name="Google Shape;58;p18"/>
          <p:cNvSpPr txBox="1"/>
          <p:nvPr>
            <p:ph type="title"/>
          </p:nvPr>
        </p:nvSpPr>
        <p:spPr>
          <a:xfrm>
            <a:off x="609600" y="160669"/>
            <a:ext cx="10392383" cy="9333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0F4C92"/>
              </a:buClr>
              <a:buSzPts val="3600"/>
              <a:buFont typeface="Calibri"/>
              <a:buNone/>
              <a:defRPr b="1" i="0" sz="3600" u="none" cap="none" strike="noStrik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Google Shape;59;p18"/>
          <p:cNvSpPr/>
          <p:nvPr/>
        </p:nvSpPr>
        <p:spPr>
          <a:xfrm>
            <a:off x="0" y="1085938"/>
            <a:ext cx="12192000" cy="45719"/>
          </a:xfrm>
          <a:prstGeom prst="rect">
            <a:avLst/>
          </a:prstGeom>
          <a:solidFill>
            <a:srgbClr val="0F4C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0" name="Google Shape;60;p18"/>
          <p:cNvSpPr txBox="1"/>
          <p:nvPr>
            <p:ph idx="12" type="sldNum"/>
          </p:nvPr>
        </p:nvSpPr>
        <p:spPr>
          <a:xfrm>
            <a:off x="9440562" y="497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A09F9F"/>
                </a:solidFill>
                <a:latin typeface="Calibri"/>
                <a:ea typeface="Calibri"/>
                <a:cs typeface="Calibri"/>
                <a:sym typeface="Calibri"/>
              </a:defRPr>
            </a:lvl1pPr>
            <a:lvl2pPr indent="0" lvl="1" marL="0" algn="r">
              <a:spcBef>
                <a:spcPts val="0"/>
              </a:spcBef>
              <a:buNone/>
              <a:defRPr b="0" i="0" sz="1200" u="none" cap="none" strike="noStrike">
                <a:solidFill>
                  <a:srgbClr val="A09F9F"/>
                </a:solidFill>
                <a:latin typeface="Calibri"/>
                <a:ea typeface="Calibri"/>
                <a:cs typeface="Calibri"/>
                <a:sym typeface="Calibri"/>
              </a:defRPr>
            </a:lvl2pPr>
            <a:lvl3pPr indent="0" lvl="2" marL="0" algn="r">
              <a:spcBef>
                <a:spcPts val="0"/>
              </a:spcBef>
              <a:buNone/>
              <a:defRPr b="0" i="0" sz="1200" u="none" cap="none" strike="noStrike">
                <a:solidFill>
                  <a:srgbClr val="A09F9F"/>
                </a:solidFill>
                <a:latin typeface="Calibri"/>
                <a:ea typeface="Calibri"/>
                <a:cs typeface="Calibri"/>
                <a:sym typeface="Calibri"/>
              </a:defRPr>
            </a:lvl3pPr>
            <a:lvl4pPr indent="0" lvl="3" marL="0" algn="r">
              <a:spcBef>
                <a:spcPts val="0"/>
              </a:spcBef>
              <a:buNone/>
              <a:defRPr b="0" i="0" sz="1200" u="none" cap="none" strike="noStrike">
                <a:solidFill>
                  <a:srgbClr val="A09F9F"/>
                </a:solidFill>
                <a:latin typeface="Calibri"/>
                <a:ea typeface="Calibri"/>
                <a:cs typeface="Calibri"/>
                <a:sym typeface="Calibri"/>
              </a:defRPr>
            </a:lvl4pPr>
            <a:lvl5pPr indent="0" lvl="4" marL="0" algn="r">
              <a:spcBef>
                <a:spcPts val="0"/>
              </a:spcBef>
              <a:buNone/>
              <a:defRPr b="0" i="0" sz="1200" u="none" cap="none" strike="noStrike">
                <a:solidFill>
                  <a:srgbClr val="A09F9F"/>
                </a:solidFill>
                <a:latin typeface="Calibri"/>
                <a:ea typeface="Calibri"/>
                <a:cs typeface="Calibri"/>
                <a:sym typeface="Calibri"/>
              </a:defRPr>
            </a:lvl5pPr>
            <a:lvl6pPr indent="0" lvl="5" marL="0" algn="r">
              <a:spcBef>
                <a:spcPts val="0"/>
              </a:spcBef>
              <a:buNone/>
              <a:defRPr b="0" i="0" sz="1200" u="none" cap="none" strike="noStrike">
                <a:solidFill>
                  <a:srgbClr val="A09F9F"/>
                </a:solidFill>
                <a:latin typeface="Calibri"/>
                <a:ea typeface="Calibri"/>
                <a:cs typeface="Calibri"/>
                <a:sym typeface="Calibri"/>
              </a:defRPr>
            </a:lvl6pPr>
            <a:lvl7pPr indent="0" lvl="6" marL="0" algn="r">
              <a:spcBef>
                <a:spcPts val="0"/>
              </a:spcBef>
              <a:buNone/>
              <a:defRPr b="0" i="0" sz="1200" u="none" cap="none" strike="noStrike">
                <a:solidFill>
                  <a:srgbClr val="A09F9F"/>
                </a:solidFill>
                <a:latin typeface="Calibri"/>
                <a:ea typeface="Calibri"/>
                <a:cs typeface="Calibri"/>
                <a:sym typeface="Calibri"/>
              </a:defRPr>
            </a:lvl7pPr>
            <a:lvl8pPr indent="0" lvl="7" marL="0" algn="r">
              <a:spcBef>
                <a:spcPts val="0"/>
              </a:spcBef>
              <a:buNone/>
              <a:defRPr b="0" i="0" sz="1200" u="none" cap="none" strike="noStrike">
                <a:solidFill>
                  <a:srgbClr val="A09F9F"/>
                </a:solidFill>
                <a:latin typeface="Calibri"/>
                <a:ea typeface="Calibri"/>
                <a:cs typeface="Calibri"/>
                <a:sym typeface="Calibri"/>
              </a:defRPr>
            </a:lvl8pPr>
            <a:lvl9pPr indent="0" lvl="8" marL="0" algn="r">
              <a:spcBef>
                <a:spcPts val="0"/>
              </a:spcBef>
              <a:buNone/>
              <a:defRPr b="0" i="0" sz="1200" u="none" cap="none" strike="noStrike">
                <a:solidFill>
                  <a:srgbClr val="A09F9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1" name="Google Shape;61;p18"/>
          <p:cNvPicPr preferRelativeResize="0"/>
          <p:nvPr/>
        </p:nvPicPr>
        <p:blipFill rotWithShape="1">
          <a:blip r:embed="rId2">
            <a:alphaModFix/>
          </a:blip>
          <a:srcRect b="0" l="0" r="0" t="0"/>
          <a:stretch/>
        </p:blipFill>
        <p:spPr>
          <a:xfrm>
            <a:off x="10686474" y="6090856"/>
            <a:ext cx="1062182" cy="6064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ed &amp; Numbered Two Content">
  <p:cSld name="Listed &amp; Numbered Two Content">
    <p:spTree>
      <p:nvGrpSpPr>
        <p:cNvPr id="62" name="Shape 62"/>
        <p:cNvGrpSpPr/>
        <p:nvPr/>
      </p:nvGrpSpPr>
      <p:grpSpPr>
        <a:xfrm>
          <a:off x="0" y="0"/>
          <a:ext cx="0" cy="0"/>
          <a:chOff x="0" y="0"/>
          <a:chExt cx="0" cy="0"/>
        </a:xfrm>
      </p:grpSpPr>
      <p:sp>
        <p:nvSpPr>
          <p:cNvPr id="63" name="Google Shape;63;p19"/>
          <p:cNvSpPr txBox="1"/>
          <p:nvPr>
            <p:ph idx="1"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accent1"/>
              </a:buClr>
              <a:buSzPts val="2800"/>
              <a:buFont typeface="Calibri"/>
              <a:buAutoNum type="arabicPeriod"/>
              <a:defRPr sz="2800">
                <a:solidFill>
                  <a:schemeClr val="accent6"/>
                </a:solidFill>
              </a:defRPr>
            </a:lvl1pPr>
            <a:lvl2pPr indent="-381000" lvl="1" marL="914400" algn="l">
              <a:spcBef>
                <a:spcPts val="480"/>
              </a:spcBef>
              <a:spcAft>
                <a:spcPts val="0"/>
              </a:spcAft>
              <a:buClr>
                <a:schemeClr val="accent1"/>
              </a:buClr>
              <a:buSzPts val="2400"/>
              <a:buFont typeface="Calibri"/>
              <a:buAutoNum type="arabicPeriod"/>
              <a:defRPr sz="2400">
                <a:solidFill>
                  <a:schemeClr val="accent6"/>
                </a:solidFill>
              </a:defRPr>
            </a:lvl2pPr>
            <a:lvl3pPr indent="-355600" lvl="2" marL="1371600" algn="l">
              <a:spcBef>
                <a:spcPts val="400"/>
              </a:spcBef>
              <a:spcAft>
                <a:spcPts val="0"/>
              </a:spcAft>
              <a:buClr>
                <a:schemeClr val="accent1"/>
              </a:buClr>
              <a:buSzPts val="2000"/>
              <a:buFont typeface="Calibri"/>
              <a:buAutoNum type="arabicPeriod"/>
              <a:defRPr sz="2000">
                <a:solidFill>
                  <a:schemeClr val="accent6"/>
                </a:solidFill>
              </a:defRPr>
            </a:lvl3pPr>
            <a:lvl4pPr indent="-342900" lvl="3" marL="1828800" algn="l">
              <a:spcBef>
                <a:spcPts val="360"/>
              </a:spcBef>
              <a:spcAft>
                <a:spcPts val="0"/>
              </a:spcAft>
              <a:buClr>
                <a:schemeClr val="accent1"/>
              </a:buClr>
              <a:buSzPts val="1800"/>
              <a:buFont typeface="Calibri"/>
              <a:buAutoNum type="arabicPeriod"/>
              <a:defRPr sz="1800">
                <a:solidFill>
                  <a:schemeClr val="accent6"/>
                </a:solidFill>
              </a:defRPr>
            </a:lvl4pPr>
            <a:lvl5pPr indent="-342900" lvl="4" marL="2286000" algn="l">
              <a:spcBef>
                <a:spcPts val="360"/>
              </a:spcBef>
              <a:spcAft>
                <a:spcPts val="0"/>
              </a:spcAft>
              <a:buClr>
                <a:schemeClr val="accent1"/>
              </a:buClr>
              <a:buSzPts val="1800"/>
              <a:buFont typeface="Calibri"/>
              <a:buAutoNum type="arabicPeriod"/>
              <a:defRPr sz="1800">
                <a:solidFill>
                  <a:schemeClr val="accent6"/>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4" name="Google Shape;64;p19"/>
          <p:cNvSpPr txBox="1"/>
          <p:nvPr>
            <p:ph idx="2"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accent1"/>
              </a:buClr>
              <a:buSzPts val="2800"/>
              <a:buChar char="•"/>
              <a:defRPr sz="2800">
                <a:solidFill>
                  <a:schemeClr val="accent6"/>
                </a:solidFill>
              </a:defRPr>
            </a:lvl1pPr>
            <a:lvl2pPr indent="-381000" lvl="1" marL="914400" algn="l">
              <a:spcBef>
                <a:spcPts val="480"/>
              </a:spcBef>
              <a:spcAft>
                <a:spcPts val="0"/>
              </a:spcAft>
              <a:buClr>
                <a:schemeClr val="accent1"/>
              </a:buClr>
              <a:buSzPts val="2400"/>
              <a:buChar char="•"/>
              <a:defRPr sz="2400">
                <a:solidFill>
                  <a:schemeClr val="accent6"/>
                </a:solidFill>
              </a:defRPr>
            </a:lvl2pPr>
            <a:lvl3pPr indent="-355600" lvl="2" marL="1371600" algn="l">
              <a:spcBef>
                <a:spcPts val="400"/>
              </a:spcBef>
              <a:spcAft>
                <a:spcPts val="0"/>
              </a:spcAft>
              <a:buClr>
                <a:schemeClr val="accent1"/>
              </a:buClr>
              <a:buSzPts val="2000"/>
              <a:buChar char="•"/>
              <a:defRPr sz="2000">
                <a:solidFill>
                  <a:schemeClr val="accent6"/>
                </a:solidFill>
              </a:defRPr>
            </a:lvl3pPr>
            <a:lvl4pPr indent="-342900" lvl="3" marL="1828800" algn="l">
              <a:spcBef>
                <a:spcPts val="360"/>
              </a:spcBef>
              <a:spcAft>
                <a:spcPts val="0"/>
              </a:spcAft>
              <a:buClr>
                <a:schemeClr val="accent1"/>
              </a:buClr>
              <a:buSzPts val="1800"/>
              <a:buChar char="•"/>
              <a:defRPr sz="1800">
                <a:solidFill>
                  <a:schemeClr val="accent6"/>
                </a:solidFill>
              </a:defRPr>
            </a:lvl4pPr>
            <a:lvl5pPr indent="-342900" lvl="4" marL="2286000" algn="l">
              <a:spcBef>
                <a:spcPts val="360"/>
              </a:spcBef>
              <a:spcAft>
                <a:spcPts val="0"/>
              </a:spcAft>
              <a:buClr>
                <a:schemeClr val="accent1"/>
              </a:buClr>
              <a:buSzPts val="1800"/>
              <a:buChar char="•"/>
              <a:defRPr sz="1800">
                <a:solidFill>
                  <a:schemeClr val="accent6"/>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5" name="Google Shape;65;p19"/>
          <p:cNvSpPr txBox="1"/>
          <p:nvPr>
            <p:ph type="title"/>
          </p:nvPr>
        </p:nvSpPr>
        <p:spPr>
          <a:xfrm>
            <a:off x="609600" y="160669"/>
            <a:ext cx="10392383" cy="9333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0F4C92"/>
              </a:buClr>
              <a:buSzPts val="3600"/>
              <a:buFont typeface="Calibri"/>
              <a:buNone/>
              <a:defRPr b="1" i="0" sz="3600" u="none" cap="none" strike="noStrik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Google Shape;66;p19"/>
          <p:cNvSpPr/>
          <p:nvPr/>
        </p:nvSpPr>
        <p:spPr>
          <a:xfrm>
            <a:off x="0" y="1085938"/>
            <a:ext cx="12192000" cy="45719"/>
          </a:xfrm>
          <a:prstGeom prst="rect">
            <a:avLst/>
          </a:prstGeom>
          <a:solidFill>
            <a:srgbClr val="0F4C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7" name="Google Shape;67;p19"/>
          <p:cNvSpPr txBox="1"/>
          <p:nvPr>
            <p:ph idx="12" type="sldNum"/>
          </p:nvPr>
        </p:nvSpPr>
        <p:spPr>
          <a:xfrm>
            <a:off x="9440562" y="497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A09F9F"/>
                </a:solidFill>
                <a:latin typeface="Calibri"/>
                <a:ea typeface="Calibri"/>
                <a:cs typeface="Calibri"/>
                <a:sym typeface="Calibri"/>
              </a:defRPr>
            </a:lvl1pPr>
            <a:lvl2pPr indent="0" lvl="1" marL="0" algn="r">
              <a:spcBef>
                <a:spcPts val="0"/>
              </a:spcBef>
              <a:buNone/>
              <a:defRPr b="0" i="0" sz="1200" u="none" cap="none" strike="noStrike">
                <a:solidFill>
                  <a:srgbClr val="A09F9F"/>
                </a:solidFill>
                <a:latin typeface="Calibri"/>
                <a:ea typeface="Calibri"/>
                <a:cs typeface="Calibri"/>
                <a:sym typeface="Calibri"/>
              </a:defRPr>
            </a:lvl2pPr>
            <a:lvl3pPr indent="0" lvl="2" marL="0" algn="r">
              <a:spcBef>
                <a:spcPts val="0"/>
              </a:spcBef>
              <a:buNone/>
              <a:defRPr b="0" i="0" sz="1200" u="none" cap="none" strike="noStrike">
                <a:solidFill>
                  <a:srgbClr val="A09F9F"/>
                </a:solidFill>
                <a:latin typeface="Calibri"/>
                <a:ea typeface="Calibri"/>
                <a:cs typeface="Calibri"/>
                <a:sym typeface="Calibri"/>
              </a:defRPr>
            </a:lvl3pPr>
            <a:lvl4pPr indent="0" lvl="3" marL="0" algn="r">
              <a:spcBef>
                <a:spcPts val="0"/>
              </a:spcBef>
              <a:buNone/>
              <a:defRPr b="0" i="0" sz="1200" u="none" cap="none" strike="noStrike">
                <a:solidFill>
                  <a:srgbClr val="A09F9F"/>
                </a:solidFill>
                <a:latin typeface="Calibri"/>
                <a:ea typeface="Calibri"/>
                <a:cs typeface="Calibri"/>
                <a:sym typeface="Calibri"/>
              </a:defRPr>
            </a:lvl4pPr>
            <a:lvl5pPr indent="0" lvl="4" marL="0" algn="r">
              <a:spcBef>
                <a:spcPts val="0"/>
              </a:spcBef>
              <a:buNone/>
              <a:defRPr b="0" i="0" sz="1200" u="none" cap="none" strike="noStrike">
                <a:solidFill>
                  <a:srgbClr val="A09F9F"/>
                </a:solidFill>
                <a:latin typeface="Calibri"/>
                <a:ea typeface="Calibri"/>
                <a:cs typeface="Calibri"/>
                <a:sym typeface="Calibri"/>
              </a:defRPr>
            </a:lvl5pPr>
            <a:lvl6pPr indent="0" lvl="5" marL="0" algn="r">
              <a:spcBef>
                <a:spcPts val="0"/>
              </a:spcBef>
              <a:buNone/>
              <a:defRPr b="0" i="0" sz="1200" u="none" cap="none" strike="noStrike">
                <a:solidFill>
                  <a:srgbClr val="A09F9F"/>
                </a:solidFill>
                <a:latin typeface="Calibri"/>
                <a:ea typeface="Calibri"/>
                <a:cs typeface="Calibri"/>
                <a:sym typeface="Calibri"/>
              </a:defRPr>
            </a:lvl6pPr>
            <a:lvl7pPr indent="0" lvl="6" marL="0" algn="r">
              <a:spcBef>
                <a:spcPts val="0"/>
              </a:spcBef>
              <a:buNone/>
              <a:defRPr b="0" i="0" sz="1200" u="none" cap="none" strike="noStrike">
                <a:solidFill>
                  <a:srgbClr val="A09F9F"/>
                </a:solidFill>
                <a:latin typeface="Calibri"/>
                <a:ea typeface="Calibri"/>
                <a:cs typeface="Calibri"/>
                <a:sym typeface="Calibri"/>
              </a:defRPr>
            </a:lvl7pPr>
            <a:lvl8pPr indent="0" lvl="7" marL="0" algn="r">
              <a:spcBef>
                <a:spcPts val="0"/>
              </a:spcBef>
              <a:buNone/>
              <a:defRPr b="0" i="0" sz="1200" u="none" cap="none" strike="noStrike">
                <a:solidFill>
                  <a:srgbClr val="A09F9F"/>
                </a:solidFill>
                <a:latin typeface="Calibri"/>
                <a:ea typeface="Calibri"/>
                <a:cs typeface="Calibri"/>
                <a:sym typeface="Calibri"/>
              </a:defRPr>
            </a:lvl8pPr>
            <a:lvl9pPr indent="0" lvl="8" marL="0" algn="r">
              <a:spcBef>
                <a:spcPts val="0"/>
              </a:spcBef>
              <a:buNone/>
              <a:defRPr b="0" i="0" sz="1200" u="none" cap="none" strike="noStrike">
                <a:solidFill>
                  <a:srgbClr val="A09F9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8" name="Google Shape;68;p19"/>
          <p:cNvPicPr preferRelativeResize="0"/>
          <p:nvPr/>
        </p:nvPicPr>
        <p:blipFill rotWithShape="1">
          <a:blip r:embed="rId2">
            <a:alphaModFix/>
          </a:blip>
          <a:srcRect b="0" l="0" r="0" t="0"/>
          <a:stretch/>
        </p:blipFill>
        <p:spPr>
          <a:xfrm>
            <a:off x="10686474" y="6090856"/>
            <a:ext cx="1062182" cy="6064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amp; Listed Two Content">
  <p:cSld name="Numbered &amp; Listed Two Content">
    <p:spTree>
      <p:nvGrpSpPr>
        <p:cNvPr id="69" name="Shape 69"/>
        <p:cNvGrpSpPr/>
        <p:nvPr/>
      </p:nvGrpSpPr>
      <p:grpSpPr>
        <a:xfrm>
          <a:off x="0" y="0"/>
          <a:ext cx="0" cy="0"/>
          <a:chOff x="0" y="0"/>
          <a:chExt cx="0" cy="0"/>
        </a:xfrm>
      </p:grpSpPr>
      <p:sp>
        <p:nvSpPr>
          <p:cNvPr id="70" name="Google Shape;70;p20"/>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accent1"/>
              </a:buClr>
              <a:buSzPts val="2800"/>
              <a:buFont typeface="Calibri"/>
              <a:buAutoNum type="arabicPeriod"/>
              <a:defRPr sz="2800">
                <a:solidFill>
                  <a:srgbClr val="686767"/>
                </a:solidFill>
              </a:defRPr>
            </a:lvl1pPr>
            <a:lvl2pPr indent="-381000" lvl="1" marL="914400" algn="l">
              <a:spcBef>
                <a:spcPts val="480"/>
              </a:spcBef>
              <a:spcAft>
                <a:spcPts val="0"/>
              </a:spcAft>
              <a:buClr>
                <a:schemeClr val="accent1"/>
              </a:buClr>
              <a:buSzPts val="2400"/>
              <a:buFont typeface="Calibri"/>
              <a:buAutoNum type="arabicPeriod"/>
              <a:defRPr sz="2400">
                <a:solidFill>
                  <a:srgbClr val="686767"/>
                </a:solidFill>
              </a:defRPr>
            </a:lvl2pPr>
            <a:lvl3pPr indent="-355600" lvl="2" marL="1371600" algn="l">
              <a:spcBef>
                <a:spcPts val="400"/>
              </a:spcBef>
              <a:spcAft>
                <a:spcPts val="0"/>
              </a:spcAft>
              <a:buClr>
                <a:schemeClr val="accent1"/>
              </a:buClr>
              <a:buSzPts val="2000"/>
              <a:buFont typeface="Calibri"/>
              <a:buAutoNum type="arabicPeriod"/>
              <a:defRPr sz="2000">
                <a:solidFill>
                  <a:srgbClr val="686767"/>
                </a:solidFill>
              </a:defRPr>
            </a:lvl3pPr>
            <a:lvl4pPr indent="-342900" lvl="3" marL="1828800" algn="l">
              <a:spcBef>
                <a:spcPts val="360"/>
              </a:spcBef>
              <a:spcAft>
                <a:spcPts val="0"/>
              </a:spcAft>
              <a:buClr>
                <a:schemeClr val="accent1"/>
              </a:buClr>
              <a:buSzPts val="1800"/>
              <a:buFont typeface="Calibri"/>
              <a:buAutoNum type="arabicPeriod"/>
              <a:defRPr sz="1800">
                <a:solidFill>
                  <a:srgbClr val="686767"/>
                </a:solidFill>
              </a:defRPr>
            </a:lvl4pPr>
            <a:lvl5pPr indent="-342900" lvl="4" marL="2286000" algn="l">
              <a:spcBef>
                <a:spcPts val="360"/>
              </a:spcBef>
              <a:spcAft>
                <a:spcPts val="0"/>
              </a:spcAft>
              <a:buClr>
                <a:schemeClr val="accent1"/>
              </a:buClr>
              <a:buSzPts val="1800"/>
              <a:buFont typeface="Calibri"/>
              <a:buAutoNum type="arabicPeriod"/>
              <a:defRPr sz="1800">
                <a:solidFill>
                  <a:srgbClr val="686767"/>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1" name="Google Shape;71;p20"/>
          <p:cNvSpPr txBox="1"/>
          <p:nvPr>
            <p:ph idx="2" type="body"/>
          </p:nvPr>
        </p:nvSpPr>
        <p:spPr>
          <a:xfrm>
            <a:off x="6197600" y="1600200"/>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accent1"/>
              </a:buClr>
              <a:buSzPts val="2800"/>
              <a:buChar char="•"/>
              <a:defRPr sz="2800">
                <a:solidFill>
                  <a:srgbClr val="686767"/>
                </a:solidFill>
              </a:defRPr>
            </a:lvl1pPr>
            <a:lvl2pPr indent="-381000" lvl="1" marL="914400" algn="l">
              <a:spcBef>
                <a:spcPts val="480"/>
              </a:spcBef>
              <a:spcAft>
                <a:spcPts val="0"/>
              </a:spcAft>
              <a:buClr>
                <a:schemeClr val="accent1"/>
              </a:buClr>
              <a:buSzPts val="2400"/>
              <a:buChar char="•"/>
              <a:defRPr sz="2400">
                <a:solidFill>
                  <a:srgbClr val="686767"/>
                </a:solidFill>
              </a:defRPr>
            </a:lvl2pPr>
            <a:lvl3pPr indent="-355600" lvl="2" marL="1371600" algn="l">
              <a:spcBef>
                <a:spcPts val="400"/>
              </a:spcBef>
              <a:spcAft>
                <a:spcPts val="0"/>
              </a:spcAft>
              <a:buClr>
                <a:schemeClr val="accent1"/>
              </a:buClr>
              <a:buSzPts val="2000"/>
              <a:buChar char="•"/>
              <a:defRPr sz="2000">
                <a:solidFill>
                  <a:srgbClr val="686767"/>
                </a:solidFill>
              </a:defRPr>
            </a:lvl3pPr>
            <a:lvl4pPr indent="-342900" lvl="3" marL="1828800" algn="l">
              <a:spcBef>
                <a:spcPts val="360"/>
              </a:spcBef>
              <a:spcAft>
                <a:spcPts val="0"/>
              </a:spcAft>
              <a:buClr>
                <a:schemeClr val="accent1"/>
              </a:buClr>
              <a:buSzPts val="1800"/>
              <a:buChar char="•"/>
              <a:defRPr sz="1800">
                <a:solidFill>
                  <a:srgbClr val="686767"/>
                </a:solidFill>
              </a:defRPr>
            </a:lvl4pPr>
            <a:lvl5pPr indent="-342900" lvl="4" marL="2286000" algn="l">
              <a:spcBef>
                <a:spcPts val="360"/>
              </a:spcBef>
              <a:spcAft>
                <a:spcPts val="0"/>
              </a:spcAft>
              <a:buClr>
                <a:schemeClr val="accent1"/>
              </a:buClr>
              <a:buSzPts val="1800"/>
              <a:buChar char="•"/>
              <a:defRPr sz="1800">
                <a:solidFill>
                  <a:srgbClr val="686767"/>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2" name="Google Shape;72;p20"/>
          <p:cNvSpPr txBox="1"/>
          <p:nvPr>
            <p:ph type="title"/>
          </p:nvPr>
        </p:nvSpPr>
        <p:spPr>
          <a:xfrm>
            <a:off x="609600" y="160669"/>
            <a:ext cx="10972800" cy="9333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0F4C92"/>
              </a:buClr>
              <a:buSzPts val="3600"/>
              <a:buFont typeface="Calibri"/>
              <a:buNone/>
              <a:defRPr b="1" i="0" sz="3600" u="none" cap="none" strike="noStrik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Google Shape;73;p20"/>
          <p:cNvSpPr/>
          <p:nvPr/>
        </p:nvSpPr>
        <p:spPr>
          <a:xfrm>
            <a:off x="0" y="1085938"/>
            <a:ext cx="12192000" cy="45719"/>
          </a:xfrm>
          <a:prstGeom prst="rect">
            <a:avLst/>
          </a:prstGeom>
          <a:solidFill>
            <a:srgbClr val="0F4C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4" name="Google Shape;74;p20"/>
          <p:cNvSpPr txBox="1"/>
          <p:nvPr>
            <p:ph idx="12" type="sldNum"/>
          </p:nvPr>
        </p:nvSpPr>
        <p:spPr>
          <a:xfrm>
            <a:off x="9440562" y="497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A09F9F"/>
                </a:solidFill>
                <a:latin typeface="Calibri"/>
                <a:ea typeface="Calibri"/>
                <a:cs typeface="Calibri"/>
                <a:sym typeface="Calibri"/>
              </a:defRPr>
            </a:lvl1pPr>
            <a:lvl2pPr indent="0" lvl="1" marL="0" algn="r">
              <a:spcBef>
                <a:spcPts val="0"/>
              </a:spcBef>
              <a:buNone/>
              <a:defRPr b="0" i="0" sz="1200" u="none" cap="none" strike="noStrike">
                <a:solidFill>
                  <a:srgbClr val="A09F9F"/>
                </a:solidFill>
                <a:latin typeface="Calibri"/>
                <a:ea typeface="Calibri"/>
                <a:cs typeface="Calibri"/>
                <a:sym typeface="Calibri"/>
              </a:defRPr>
            </a:lvl2pPr>
            <a:lvl3pPr indent="0" lvl="2" marL="0" algn="r">
              <a:spcBef>
                <a:spcPts val="0"/>
              </a:spcBef>
              <a:buNone/>
              <a:defRPr b="0" i="0" sz="1200" u="none" cap="none" strike="noStrike">
                <a:solidFill>
                  <a:srgbClr val="A09F9F"/>
                </a:solidFill>
                <a:latin typeface="Calibri"/>
                <a:ea typeface="Calibri"/>
                <a:cs typeface="Calibri"/>
                <a:sym typeface="Calibri"/>
              </a:defRPr>
            </a:lvl3pPr>
            <a:lvl4pPr indent="0" lvl="3" marL="0" algn="r">
              <a:spcBef>
                <a:spcPts val="0"/>
              </a:spcBef>
              <a:buNone/>
              <a:defRPr b="0" i="0" sz="1200" u="none" cap="none" strike="noStrike">
                <a:solidFill>
                  <a:srgbClr val="A09F9F"/>
                </a:solidFill>
                <a:latin typeface="Calibri"/>
                <a:ea typeface="Calibri"/>
                <a:cs typeface="Calibri"/>
                <a:sym typeface="Calibri"/>
              </a:defRPr>
            </a:lvl4pPr>
            <a:lvl5pPr indent="0" lvl="4" marL="0" algn="r">
              <a:spcBef>
                <a:spcPts val="0"/>
              </a:spcBef>
              <a:buNone/>
              <a:defRPr b="0" i="0" sz="1200" u="none" cap="none" strike="noStrike">
                <a:solidFill>
                  <a:srgbClr val="A09F9F"/>
                </a:solidFill>
                <a:latin typeface="Calibri"/>
                <a:ea typeface="Calibri"/>
                <a:cs typeface="Calibri"/>
                <a:sym typeface="Calibri"/>
              </a:defRPr>
            </a:lvl5pPr>
            <a:lvl6pPr indent="0" lvl="5" marL="0" algn="r">
              <a:spcBef>
                <a:spcPts val="0"/>
              </a:spcBef>
              <a:buNone/>
              <a:defRPr b="0" i="0" sz="1200" u="none" cap="none" strike="noStrike">
                <a:solidFill>
                  <a:srgbClr val="A09F9F"/>
                </a:solidFill>
                <a:latin typeface="Calibri"/>
                <a:ea typeface="Calibri"/>
                <a:cs typeface="Calibri"/>
                <a:sym typeface="Calibri"/>
              </a:defRPr>
            </a:lvl6pPr>
            <a:lvl7pPr indent="0" lvl="6" marL="0" algn="r">
              <a:spcBef>
                <a:spcPts val="0"/>
              </a:spcBef>
              <a:buNone/>
              <a:defRPr b="0" i="0" sz="1200" u="none" cap="none" strike="noStrike">
                <a:solidFill>
                  <a:srgbClr val="A09F9F"/>
                </a:solidFill>
                <a:latin typeface="Calibri"/>
                <a:ea typeface="Calibri"/>
                <a:cs typeface="Calibri"/>
                <a:sym typeface="Calibri"/>
              </a:defRPr>
            </a:lvl7pPr>
            <a:lvl8pPr indent="0" lvl="7" marL="0" algn="r">
              <a:spcBef>
                <a:spcPts val="0"/>
              </a:spcBef>
              <a:buNone/>
              <a:defRPr b="0" i="0" sz="1200" u="none" cap="none" strike="noStrike">
                <a:solidFill>
                  <a:srgbClr val="A09F9F"/>
                </a:solidFill>
                <a:latin typeface="Calibri"/>
                <a:ea typeface="Calibri"/>
                <a:cs typeface="Calibri"/>
                <a:sym typeface="Calibri"/>
              </a:defRPr>
            </a:lvl8pPr>
            <a:lvl9pPr indent="0" lvl="8" marL="0" algn="r">
              <a:spcBef>
                <a:spcPts val="0"/>
              </a:spcBef>
              <a:buNone/>
              <a:defRPr b="0" i="0" sz="1200" u="none" cap="none" strike="noStrike">
                <a:solidFill>
                  <a:srgbClr val="A09F9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75" name="Google Shape;75;p20"/>
          <p:cNvPicPr preferRelativeResize="0"/>
          <p:nvPr/>
        </p:nvPicPr>
        <p:blipFill rotWithShape="1">
          <a:blip r:embed="rId2">
            <a:alphaModFix/>
          </a:blip>
          <a:srcRect b="0" l="0" r="0" t="0"/>
          <a:stretch/>
        </p:blipFill>
        <p:spPr>
          <a:xfrm>
            <a:off x="10686474" y="6090856"/>
            <a:ext cx="1062182" cy="6064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jpg"/><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theme" Target="../theme/theme1.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
          <p:cNvSpPr txBox="1"/>
          <p:nvPr>
            <p:ph idx="1" type="body"/>
          </p:nvPr>
        </p:nvSpPr>
        <p:spPr>
          <a:xfrm>
            <a:off x="609600" y="1178227"/>
            <a:ext cx="10972800" cy="4947937"/>
          </a:xfrm>
          <a:prstGeom prst="rect">
            <a:avLst/>
          </a:prstGeom>
          <a:noFill/>
          <a:ln>
            <a:noFill/>
          </a:ln>
        </p:spPr>
        <p:txBody>
          <a:bodyPr anchorCtr="0" anchor="t" bIns="45700" lIns="91425" spcFirstLastPara="1" rIns="91425" wrap="square" tIns="45700">
            <a:normAutofit/>
          </a:bodyPr>
          <a:lstStyle>
            <a:lvl1pPr indent="-419100" lvl="0" marL="457200" marR="0" rtl="0" algn="l">
              <a:spcBef>
                <a:spcPts val="600"/>
              </a:spcBef>
              <a:spcAft>
                <a:spcPts val="0"/>
              </a:spcAft>
              <a:buClr>
                <a:srgbClr val="0F4C92"/>
              </a:buClr>
              <a:buSzPts val="3000"/>
              <a:buFont typeface="Calibri"/>
              <a:buChar char="•"/>
              <a:defRPr b="0" i="0" sz="3000" u="none" cap="none" strike="noStrike">
                <a:solidFill>
                  <a:srgbClr val="686767"/>
                </a:solidFill>
                <a:latin typeface="Calibri"/>
                <a:ea typeface="Calibri"/>
                <a:cs typeface="Calibri"/>
                <a:sym typeface="Calibri"/>
              </a:defRPr>
            </a:lvl1pPr>
            <a:lvl2pPr indent="-406400" lvl="1" marL="914400" marR="0" rtl="0" algn="l">
              <a:spcBef>
                <a:spcPts val="560"/>
              </a:spcBef>
              <a:spcAft>
                <a:spcPts val="0"/>
              </a:spcAft>
              <a:buClr>
                <a:srgbClr val="0F4C92"/>
              </a:buClr>
              <a:buSzPts val="2800"/>
              <a:buFont typeface="Arial"/>
              <a:buChar char="•"/>
              <a:defRPr b="0" i="0" sz="2800" u="none" cap="none" strike="noStrike">
                <a:solidFill>
                  <a:srgbClr val="686767"/>
                </a:solidFill>
                <a:latin typeface="Calibri"/>
                <a:ea typeface="Calibri"/>
                <a:cs typeface="Calibri"/>
                <a:sym typeface="Calibri"/>
              </a:defRPr>
            </a:lvl2pPr>
            <a:lvl3pPr indent="-368300" lvl="2" marL="1371600" marR="0" rtl="0" algn="l">
              <a:spcBef>
                <a:spcPts val="440"/>
              </a:spcBef>
              <a:spcAft>
                <a:spcPts val="0"/>
              </a:spcAft>
              <a:buClr>
                <a:srgbClr val="0F4C92"/>
              </a:buClr>
              <a:buSzPts val="2200"/>
              <a:buFont typeface="Calibri"/>
              <a:buChar char="•"/>
              <a:defRPr b="0" i="0" sz="2200" u="none" cap="none" strike="noStrike">
                <a:solidFill>
                  <a:srgbClr val="686767"/>
                </a:solidFill>
                <a:latin typeface="Calibri"/>
                <a:ea typeface="Calibri"/>
                <a:cs typeface="Calibri"/>
                <a:sym typeface="Calibri"/>
              </a:defRPr>
            </a:lvl3pPr>
            <a:lvl4pPr indent="-355600" lvl="3" marL="1828800" marR="0" rtl="0" algn="l">
              <a:spcBef>
                <a:spcPts val="400"/>
              </a:spcBef>
              <a:spcAft>
                <a:spcPts val="0"/>
              </a:spcAft>
              <a:buClr>
                <a:srgbClr val="0F4C92"/>
              </a:buClr>
              <a:buSzPts val="2000"/>
              <a:buFont typeface="Arial"/>
              <a:buChar char="•"/>
              <a:defRPr b="0" i="0" sz="2000" u="none" cap="none" strike="noStrike">
                <a:solidFill>
                  <a:srgbClr val="686767"/>
                </a:solidFill>
                <a:latin typeface="Calibri"/>
                <a:ea typeface="Calibri"/>
                <a:cs typeface="Calibri"/>
                <a:sym typeface="Calibri"/>
              </a:defRPr>
            </a:lvl4pPr>
            <a:lvl5pPr indent="-355600" lvl="4" marL="2286000" marR="0" rtl="0" algn="l">
              <a:spcBef>
                <a:spcPts val="400"/>
              </a:spcBef>
              <a:spcAft>
                <a:spcPts val="0"/>
              </a:spcAft>
              <a:buClr>
                <a:srgbClr val="0F4C92"/>
              </a:buClr>
              <a:buSzPts val="2000"/>
              <a:buFont typeface="Calibri"/>
              <a:buChar char="•"/>
              <a:defRPr b="0" i="0" sz="2000" u="none" cap="none" strike="noStrike">
                <a:solidFill>
                  <a:srgbClr val="686767"/>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 name="Google Shape;11;p11"/>
          <p:cNvSpPr txBox="1"/>
          <p:nvPr>
            <p:ph idx="12" type="sldNum"/>
          </p:nvPr>
        </p:nvSpPr>
        <p:spPr>
          <a:xfrm>
            <a:off x="9440562" y="4978"/>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A09F9F"/>
                </a:solidFill>
                <a:latin typeface="Calibri"/>
                <a:ea typeface="Calibri"/>
                <a:cs typeface="Calibri"/>
                <a:sym typeface="Calibri"/>
              </a:defRPr>
            </a:lvl1pPr>
            <a:lvl2pPr indent="0" lvl="1" marL="0" marR="0" rtl="0" algn="r">
              <a:spcBef>
                <a:spcPts val="0"/>
              </a:spcBef>
              <a:buNone/>
              <a:defRPr b="0" i="0" sz="1200" u="none" cap="none" strike="noStrike">
                <a:solidFill>
                  <a:srgbClr val="A09F9F"/>
                </a:solidFill>
                <a:latin typeface="Calibri"/>
                <a:ea typeface="Calibri"/>
                <a:cs typeface="Calibri"/>
                <a:sym typeface="Calibri"/>
              </a:defRPr>
            </a:lvl2pPr>
            <a:lvl3pPr indent="0" lvl="2" marL="0" marR="0" rtl="0" algn="r">
              <a:spcBef>
                <a:spcPts val="0"/>
              </a:spcBef>
              <a:buNone/>
              <a:defRPr b="0" i="0" sz="1200" u="none" cap="none" strike="noStrike">
                <a:solidFill>
                  <a:srgbClr val="A09F9F"/>
                </a:solidFill>
                <a:latin typeface="Calibri"/>
                <a:ea typeface="Calibri"/>
                <a:cs typeface="Calibri"/>
                <a:sym typeface="Calibri"/>
              </a:defRPr>
            </a:lvl3pPr>
            <a:lvl4pPr indent="0" lvl="3" marL="0" marR="0" rtl="0" algn="r">
              <a:spcBef>
                <a:spcPts val="0"/>
              </a:spcBef>
              <a:buNone/>
              <a:defRPr b="0" i="0" sz="1200" u="none" cap="none" strike="noStrike">
                <a:solidFill>
                  <a:srgbClr val="A09F9F"/>
                </a:solidFill>
                <a:latin typeface="Calibri"/>
                <a:ea typeface="Calibri"/>
                <a:cs typeface="Calibri"/>
                <a:sym typeface="Calibri"/>
              </a:defRPr>
            </a:lvl4pPr>
            <a:lvl5pPr indent="0" lvl="4" marL="0" marR="0" rtl="0" algn="r">
              <a:spcBef>
                <a:spcPts val="0"/>
              </a:spcBef>
              <a:buNone/>
              <a:defRPr b="0" i="0" sz="1200" u="none" cap="none" strike="noStrike">
                <a:solidFill>
                  <a:srgbClr val="A09F9F"/>
                </a:solidFill>
                <a:latin typeface="Calibri"/>
                <a:ea typeface="Calibri"/>
                <a:cs typeface="Calibri"/>
                <a:sym typeface="Calibri"/>
              </a:defRPr>
            </a:lvl5pPr>
            <a:lvl6pPr indent="0" lvl="5" marL="0" marR="0" rtl="0" algn="r">
              <a:spcBef>
                <a:spcPts val="0"/>
              </a:spcBef>
              <a:buNone/>
              <a:defRPr b="0" i="0" sz="1200" u="none" cap="none" strike="noStrike">
                <a:solidFill>
                  <a:srgbClr val="A09F9F"/>
                </a:solidFill>
                <a:latin typeface="Calibri"/>
                <a:ea typeface="Calibri"/>
                <a:cs typeface="Calibri"/>
                <a:sym typeface="Calibri"/>
              </a:defRPr>
            </a:lvl6pPr>
            <a:lvl7pPr indent="0" lvl="6" marL="0" marR="0" rtl="0" algn="r">
              <a:spcBef>
                <a:spcPts val="0"/>
              </a:spcBef>
              <a:buNone/>
              <a:defRPr b="0" i="0" sz="1200" u="none" cap="none" strike="noStrike">
                <a:solidFill>
                  <a:srgbClr val="A09F9F"/>
                </a:solidFill>
                <a:latin typeface="Calibri"/>
                <a:ea typeface="Calibri"/>
                <a:cs typeface="Calibri"/>
                <a:sym typeface="Calibri"/>
              </a:defRPr>
            </a:lvl7pPr>
            <a:lvl8pPr indent="0" lvl="7" marL="0" marR="0" rtl="0" algn="r">
              <a:spcBef>
                <a:spcPts val="0"/>
              </a:spcBef>
              <a:buNone/>
              <a:defRPr b="0" i="0" sz="1200" u="none" cap="none" strike="noStrike">
                <a:solidFill>
                  <a:srgbClr val="A09F9F"/>
                </a:solidFill>
                <a:latin typeface="Calibri"/>
                <a:ea typeface="Calibri"/>
                <a:cs typeface="Calibri"/>
                <a:sym typeface="Calibri"/>
              </a:defRPr>
            </a:lvl8pPr>
            <a:lvl9pPr indent="0" lvl="8" marL="0" marR="0" rtl="0" algn="r">
              <a:spcBef>
                <a:spcPts val="0"/>
              </a:spcBef>
              <a:buNone/>
              <a:defRPr b="0" i="0" sz="1200" u="none" cap="none" strike="noStrike">
                <a:solidFill>
                  <a:srgbClr val="A09F9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2" name="Google Shape;12;p11"/>
          <p:cNvPicPr preferRelativeResize="0"/>
          <p:nvPr/>
        </p:nvPicPr>
        <p:blipFill rotWithShape="1">
          <a:blip r:embed="rId2">
            <a:alphaModFix/>
          </a:blip>
          <a:srcRect b="0" l="0" r="0" t="0"/>
          <a:stretch/>
        </p:blipFill>
        <p:spPr>
          <a:xfrm>
            <a:off x="409903" y="6367233"/>
            <a:ext cx="1650124" cy="416980"/>
          </a:xfrm>
          <a:prstGeom prst="rect">
            <a:avLst/>
          </a:prstGeom>
          <a:noFill/>
          <a:ln>
            <a:noFill/>
          </a:ln>
        </p:spPr>
      </p:pic>
      <p:pic>
        <p:nvPicPr>
          <p:cNvPr id="13" name="Google Shape;13;p11"/>
          <p:cNvPicPr preferRelativeResize="0"/>
          <p:nvPr/>
        </p:nvPicPr>
        <p:blipFill rotWithShape="1">
          <a:blip r:embed="rId3">
            <a:alphaModFix/>
          </a:blip>
          <a:srcRect b="0" l="0" r="0" t="0"/>
          <a:stretch/>
        </p:blipFill>
        <p:spPr>
          <a:xfrm>
            <a:off x="10686474" y="6090856"/>
            <a:ext cx="1062182" cy="60647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11.jpg"/><Relationship Id="rId5"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
          <p:cNvSpPr txBox="1"/>
          <p:nvPr>
            <p:ph type="ctrTitle"/>
          </p:nvPr>
        </p:nvSpPr>
        <p:spPr>
          <a:xfrm>
            <a:off x="609599" y="5445150"/>
            <a:ext cx="10283687" cy="6237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F4C92"/>
              </a:buClr>
              <a:buSzPts val="3600"/>
              <a:buFont typeface="Calibri"/>
              <a:buNone/>
            </a:pPr>
            <a:r>
              <a:rPr lang="en-US"/>
              <a:t>Hackathon 2024: DATA DRAGONS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9"/>
          <p:cNvSpPr txBox="1"/>
          <p:nvPr>
            <p:ph type="title"/>
          </p:nvPr>
        </p:nvSpPr>
        <p:spPr>
          <a:xfrm>
            <a:off x="609600" y="160670"/>
            <a:ext cx="10175310" cy="7345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F4C92"/>
              </a:buClr>
              <a:buSzPts val="3600"/>
              <a:buFont typeface="Calibri"/>
              <a:buNone/>
            </a:pPr>
            <a:r>
              <a:rPr lang="en-US"/>
              <a:t>Project Demo</a:t>
            </a:r>
            <a:endParaRPr/>
          </a:p>
        </p:txBody>
      </p:sp>
      <p:sp>
        <p:nvSpPr>
          <p:cNvPr id="206" name="Google Shape;206;p9"/>
          <p:cNvSpPr txBox="1"/>
          <p:nvPr>
            <p:ph idx="12" type="sldNum"/>
          </p:nvPr>
        </p:nvSpPr>
        <p:spPr>
          <a:xfrm>
            <a:off x="9440562" y="497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7" name="Google Shape;207;p9"/>
          <p:cNvPicPr preferRelativeResize="0"/>
          <p:nvPr/>
        </p:nvPicPr>
        <p:blipFill>
          <a:blip r:embed="rId3">
            <a:alphaModFix/>
          </a:blip>
          <a:stretch>
            <a:fillRect/>
          </a:stretch>
        </p:blipFill>
        <p:spPr>
          <a:xfrm>
            <a:off x="609600" y="1069750"/>
            <a:ext cx="10348598" cy="51083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
          <p:cNvSpPr txBox="1"/>
          <p:nvPr>
            <p:ph type="title"/>
          </p:nvPr>
        </p:nvSpPr>
        <p:spPr>
          <a:xfrm>
            <a:off x="609600" y="160670"/>
            <a:ext cx="10175310" cy="7345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F4C92"/>
              </a:buClr>
              <a:buSzPts val="3600"/>
              <a:buFont typeface="Calibri"/>
              <a:buNone/>
            </a:pPr>
            <a:r>
              <a:rPr lang="en-US"/>
              <a:t>TEAM NAME: DATA DRAGONS</a:t>
            </a:r>
            <a:endParaRPr/>
          </a:p>
        </p:txBody>
      </p:sp>
      <p:sp>
        <p:nvSpPr>
          <p:cNvPr id="131" name="Google Shape;131;p2"/>
          <p:cNvSpPr txBox="1"/>
          <p:nvPr>
            <p:ph idx="12" type="sldNum"/>
          </p:nvPr>
        </p:nvSpPr>
        <p:spPr>
          <a:xfrm>
            <a:off x="9440562" y="497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32" name="Google Shape;132;p2"/>
          <p:cNvGrpSpPr/>
          <p:nvPr/>
        </p:nvGrpSpPr>
        <p:grpSpPr>
          <a:xfrm>
            <a:off x="1312496" y="1298778"/>
            <a:ext cx="8128054" cy="5059978"/>
            <a:chOff x="0" y="317763"/>
            <a:chExt cx="8128054" cy="5059978"/>
          </a:xfrm>
        </p:grpSpPr>
        <p:sp>
          <p:nvSpPr>
            <p:cNvPr id="133" name="Google Shape;133;p2"/>
            <p:cNvSpPr/>
            <p:nvPr/>
          </p:nvSpPr>
          <p:spPr>
            <a:xfrm>
              <a:off x="0" y="317763"/>
              <a:ext cx="8128000" cy="1434041"/>
            </a:xfrm>
            <a:prstGeom prst="roundRect">
              <a:avLst>
                <a:gd fmla="val 10000" name="adj"/>
              </a:avLst>
            </a:prstGeom>
            <a:gradFill>
              <a:gsLst>
                <a:gs pos="0">
                  <a:srgbClr val="A2B4E8"/>
                </a:gs>
                <a:gs pos="35000">
                  <a:srgbClr val="C0CCED"/>
                </a:gs>
                <a:gs pos="100000">
                  <a:srgbClr val="E6EAF8"/>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txBox="1"/>
            <p:nvPr/>
          </p:nvSpPr>
          <p:spPr>
            <a:xfrm>
              <a:off x="1768954" y="317788"/>
              <a:ext cx="6359100" cy="1434000"/>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Calibri"/>
                <a:buNone/>
              </a:pPr>
              <a:r>
                <a:rPr b="1" lang="en-US" sz="2600">
                  <a:latin typeface="Times New Roman"/>
                  <a:ea typeface="Times New Roman"/>
                  <a:cs typeface="Times New Roman"/>
                  <a:sym typeface="Times New Roman"/>
                </a:rPr>
                <a:t>GOKUL P </a:t>
              </a:r>
              <a:endParaRPr b="1" sz="2600">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600"/>
                <a:buFont typeface="Calibri"/>
                <a:buNone/>
              </a:pPr>
              <a:r>
                <a:rPr b="1" lang="en-US" sz="2100">
                  <a:latin typeface="Times New Roman"/>
                  <a:ea typeface="Times New Roman"/>
                  <a:cs typeface="Times New Roman"/>
                  <a:sym typeface="Times New Roman"/>
                </a:rPr>
                <a:t>Semester:</a:t>
              </a:r>
              <a:r>
                <a:rPr lang="en-US" sz="2100">
                  <a:latin typeface="Times New Roman"/>
                  <a:ea typeface="Times New Roman"/>
                  <a:cs typeface="Times New Roman"/>
                  <a:sym typeface="Times New Roman"/>
                </a:rPr>
                <a:t> S8 </a:t>
              </a:r>
              <a:endParaRPr sz="2100">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600"/>
                <a:buFont typeface="Calibri"/>
                <a:buNone/>
              </a:pPr>
              <a:r>
                <a:rPr b="1" lang="en-US" sz="2100">
                  <a:latin typeface="Times New Roman"/>
                  <a:ea typeface="Times New Roman"/>
                  <a:cs typeface="Times New Roman"/>
                  <a:sym typeface="Times New Roman"/>
                </a:rPr>
                <a:t>Department: </a:t>
              </a:r>
              <a:r>
                <a:rPr lang="en-US" sz="2100">
                  <a:latin typeface="Times New Roman"/>
                  <a:ea typeface="Times New Roman"/>
                  <a:cs typeface="Times New Roman"/>
                  <a:sym typeface="Times New Roman"/>
                </a:rPr>
                <a:t>CSE DEPT</a:t>
              </a:r>
              <a:endParaRPr sz="2100">
                <a:latin typeface="Times New Roman"/>
                <a:ea typeface="Times New Roman"/>
                <a:cs typeface="Times New Roman"/>
                <a:sym typeface="Times New Roman"/>
              </a:endParaRPr>
            </a:p>
            <a:p>
              <a:pPr indent="0" lvl="1" marL="0" marR="0" rtl="0" algn="l">
                <a:lnSpc>
                  <a:spcPct val="90000"/>
                </a:lnSpc>
                <a:spcBef>
                  <a:spcPts val="560"/>
                </a:spcBef>
                <a:spcAft>
                  <a:spcPts val="0"/>
                </a:spcAft>
                <a:buClr>
                  <a:schemeClr val="dk1"/>
                </a:buClr>
                <a:buSzPts val="1800"/>
                <a:buFont typeface="Calibri"/>
                <a:buNone/>
              </a:pPr>
              <a:r>
                <a:rPr b="1" lang="en-US" sz="2100">
                  <a:latin typeface="Times New Roman"/>
                  <a:ea typeface="Times New Roman"/>
                  <a:cs typeface="Times New Roman"/>
                  <a:sym typeface="Times New Roman"/>
                </a:rPr>
                <a:t>Area of interest:</a:t>
              </a:r>
              <a:r>
                <a:rPr lang="en-US" sz="2100">
                  <a:latin typeface="Times New Roman"/>
                  <a:ea typeface="Times New Roman"/>
                  <a:cs typeface="Times New Roman"/>
                  <a:sym typeface="Times New Roman"/>
                </a:rPr>
                <a:t> Machine Learning, LLMs</a:t>
              </a:r>
              <a:endParaRPr i="0" sz="2100" u="none" cap="none" strike="noStrike">
                <a:latin typeface="Times New Roman"/>
                <a:ea typeface="Times New Roman"/>
                <a:cs typeface="Times New Roman"/>
                <a:sym typeface="Times New Roman"/>
              </a:endParaRPr>
            </a:p>
            <a:p>
              <a:pPr indent="-88900" lvl="1" marL="228600" marR="0" rtl="0" algn="l">
                <a:lnSpc>
                  <a:spcPct val="90000"/>
                </a:lnSpc>
                <a:spcBef>
                  <a:spcPts val="27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
          <p:nvSpPr>
            <p:cNvPr id="135" name="Google Shape;135;p2"/>
            <p:cNvSpPr/>
            <p:nvPr/>
          </p:nvSpPr>
          <p:spPr>
            <a:xfrm>
              <a:off x="0" y="2109624"/>
              <a:ext cx="8128000" cy="1434041"/>
            </a:xfrm>
            <a:prstGeom prst="roundRect">
              <a:avLst>
                <a:gd fmla="val 10000" name="adj"/>
              </a:avLst>
            </a:prstGeom>
            <a:gradFill>
              <a:gsLst>
                <a:gs pos="0">
                  <a:srgbClr val="A2B4E8"/>
                </a:gs>
                <a:gs pos="35000">
                  <a:srgbClr val="C0CCED"/>
                </a:gs>
                <a:gs pos="100000">
                  <a:srgbClr val="E6EAF8"/>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txBox="1"/>
            <p:nvPr/>
          </p:nvSpPr>
          <p:spPr>
            <a:xfrm>
              <a:off x="1769004" y="2109624"/>
              <a:ext cx="6358995" cy="1434041"/>
            </a:xfrm>
            <a:prstGeom prst="rect">
              <a:avLst/>
            </a:prstGeom>
            <a:noFill/>
            <a:ln>
              <a:noFill/>
            </a:ln>
          </p:spPr>
          <p:txBody>
            <a:bodyPr anchorCtr="0" anchor="t" bIns="106675" lIns="106675" spcFirstLastPara="1" rIns="106675" wrap="square" tIns="106675">
              <a:noAutofit/>
            </a:bodyPr>
            <a:lstStyle/>
            <a:p>
              <a:pPr indent="0" lvl="0" marL="0" marR="0" rtl="0" algn="l">
                <a:lnSpc>
                  <a:spcPct val="90000"/>
                </a:lnSpc>
                <a:spcBef>
                  <a:spcPts val="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88900" lvl="1" marL="228600" marR="0" rtl="0" algn="l">
                <a:lnSpc>
                  <a:spcPct val="90000"/>
                </a:lnSpc>
                <a:spcBef>
                  <a:spcPts val="98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a:p>
              <a:pPr indent="-88900" lvl="1" marL="228600" marR="0" rtl="0" algn="l">
                <a:lnSpc>
                  <a:spcPct val="90000"/>
                </a:lnSpc>
                <a:spcBef>
                  <a:spcPts val="33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
          <p:nvSpPr>
            <p:cNvPr id="137" name="Google Shape;137;p2"/>
            <p:cNvSpPr/>
            <p:nvPr/>
          </p:nvSpPr>
          <p:spPr>
            <a:xfrm>
              <a:off x="0" y="3943700"/>
              <a:ext cx="8128000" cy="1434041"/>
            </a:xfrm>
            <a:prstGeom prst="roundRect">
              <a:avLst>
                <a:gd fmla="val 10000" name="adj"/>
              </a:avLst>
            </a:prstGeom>
            <a:gradFill>
              <a:gsLst>
                <a:gs pos="0">
                  <a:srgbClr val="A2B4E8"/>
                </a:gs>
                <a:gs pos="35000">
                  <a:srgbClr val="C0CCED"/>
                </a:gs>
                <a:gs pos="100000">
                  <a:srgbClr val="E6EAF8"/>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txBox="1"/>
            <p:nvPr/>
          </p:nvSpPr>
          <p:spPr>
            <a:xfrm>
              <a:off x="1769004" y="3943700"/>
              <a:ext cx="6358995" cy="1434041"/>
            </a:xfrm>
            <a:prstGeom prst="rect">
              <a:avLst/>
            </a:prstGeom>
            <a:noFill/>
            <a:ln>
              <a:noFill/>
            </a:ln>
          </p:spPr>
          <p:txBody>
            <a:bodyPr anchorCtr="0" anchor="t" bIns="106675" lIns="106675" spcFirstLastPara="1" rIns="106675" wrap="square" tIns="106675">
              <a:noAutofit/>
            </a:bodyPr>
            <a:lstStyle/>
            <a:p>
              <a:pPr indent="0" lvl="0" marL="0" marR="0" rtl="0" algn="l">
                <a:lnSpc>
                  <a:spcPct val="90000"/>
                </a:lnSpc>
                <a:spcBef>
                  <a:spcPts val="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88900" lvl="1" marL="228600" marR="0" rtl="0" algn="l">
                <a:lnSpc>
                  <a:spcPct val="90000"/>
                </a:lnSpc>
                <a:spcBef>
                  <a:spcPts val="98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a:p>
              <a:pPr indent="-88900" lvl="1" marL="228600" marR="0" rtl="0" algn="l">
                <a:lnSpc>
                  <a:spcPct val="90000"/>
                </a:lnSpc>
                <a:spcBef>
                  <a:spcPts val="33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grpSp>
      <p:pic>
        <p:nvPicPr>
          <p:cNvPr id="139" name="Google Shape;139;p2"/>
          <p:cNvPicPr preferRelativeResize="0"/>
          <p:nvPr/>
        </p:nvPicPr>
        <p:blipFill rotWithShape="1">
          <a:blip r:embed="rId3">
            <a:alphaModFix/>
          </a:blip>
          <a:srcRect b="3095" l="4743" r="0" t="3095"/>
          <a:stretch/>
        </p:blipFill>
        <p:spPr>
          <a:xfrm>
            <a:off x="1312500" y="1298775"/>
            <a:ext cx="1571549" cy="1423427"/>
          </a:xfrm>
          <a:prstGeom prst="rect">
            <a:avLst/>
          </a:prstGeom>
          <a:noFill/>
          <a:ln>
            <a:noFill/>
          </a:ln>
          <a:effectLst>
            <a:outerShdw blurRad="57150" rotWithShape="0" algn="bl" dir="5400000" dist="19050">
              <a:srgbClr val="000000">
                <a:alpha val="50000"/>
              </a:srgbClr>
            </a:outerShdw>
          </a:effectLst>
        </p:spPr>
      </p:pic>
      <p:pic>
        <p:nvPicPr>
          <p:cNvPr id="140" name="Google Shape;140;p2"/>
          <p:cNvPicPr preferRelativeResize="0"/>
          <p:nvPr/>
        </p:nvPicPr>
        <p:blipFill>
          <a:blip r:embed="rId4">
            <a:alphaModFix/>
          </a:blip>
          <a:stretch>
            <a:fillRect/>
          </a:stretch>
        </p:blipFill>
        <p:spPr>
          <a:xfrm>
            <a:off x="1312500" y="3080075"/>
            <a:ext cx="1571548" cy="1489724"/>
          </a:xfrm>
          <a:prstGeom prst="rect">
            <a:avLst/>
          </a:prstGeom>
          <a:noFill/>
          <a:ln>
            <a:noFill/>
          </a:ln>
        </p:spPr>
      </p:pic>
      <p:sp>
        <p:nvSpPr>
          <p:cNvPr id="141" name="Google Shape;141;p2"/>
          <p:cNvSpPr txBox="1"/>
          <p:nvPr/>
        </p:nvSpPr>
        <p:spPr>
          <a:xfrm>
            <a:off x="3081449" y="3080078"/>
            <a:ext cx="6359100" cy="1434000"/>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Calibri"/>
              <a:buNone/>
            </a:pPr>
            <a:r>
              <a:rPr b="1" lang="en-US" sz="2600">
                <a:latin typeface="Times New Roman"/>
                <a:ea typeface="Times New Roman"/>
                <a:cs typeface="Times New Roman"/>
                <a:sym typeface="Times New Roman"/>
              </a:rPr>
              <a:t>ANURAG CHANDRA</a:t>
            </a:r>
            <a:endParaRPr b="1" sz="2600">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600"/>
              <a:buFont typeface="Calibri"/>
              <a:buNone/>
            </a:pPr>
            <a:r>
              <a:rPr b="1" lang="en-US" sz="2100">
                <a:latin typeface="Times New Roman"/>
                <a:ea typeface="Times New Roman"/>
                <a:cs typeface="Times New Roman"/>
                <a:sym typeface="Times New Roman"/>
              </a:rPr>
              <a:t>Semester:</a:t>
            </a:r>
            <a:r>
              <a:rPr lang="en-US" sz="2100">
                <a:latin typeface="Times New Roman"/>
                <a:ea typeface="Times New Roman"/>
                <a:cs typeface="Times New Roman"/>
                <a:sym typeface="Times New Roman"/>
              </a:rPr>
              <a:t> S8 </a:t>
            </a:r>
            <a:endParaRPr sz="2100">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600"/>
              <a:buFont typeface="Calibri"/>
              <a:buNone/>
            </a:pPr>
            <a:r>
              <a:rPr b="1" lang="en-US" sz="2100">
                <a:latin typeface="Times New Roman"/>
                <a:ea typeface="Times New Roman"/>
                <a:cs typeface="Times New Roman"/>
                <a:sym typeface="Times New Roman"/>
              </a:rPr>
              <a:t>Department: </a:t>
            </a:r>
            <a:r>
              <a:rPr lang="en-US" sz="2100">
                <a:latin typeface="Times New Roman"/>
                <a:ea typeface="Times New Roman"/>
                <a:cs typeface="Times New Roman"/>
                <a:sym typeface="Times New Roman"/>
              </a:rPr>
              <a:t>CSE DEPT</a:t>
            </a:r>
            <a:endParaRPr sz="2100">
              <a:latin typeface="Times New Roman"/>
              <a:ea typeface="Times New Roman"/>
              <a:cs typeface="Times New Roman"/>
              <a:sym typeface="Times New Roman"/>
            </a:endParaRPr>
          </a:p>
          <a:p>
            <a:pPr indent="0" lvl="1" marL="0" marR="0" rtl="0" algn="l">
              <a:lnSpc>
                <a:spcPct val="90000"/>
              </a:lnSpc>
              <a:spcBef>
                <a:spcPts val="560"/>
              </a:spcBef>
              <a:spcAft>
                <a:spcPts val="0"/>
              </a:spcAft>
              <a:buClr>
                <a:schemeClr val="dk1"/>
              </a:buClr>
              <a:buSzPts val="1800"/>
              <a:buFont typeface="Calibri"/>
              <a:buNone/>
            </a:pPr>
            <a:r>
              <a:rPr b="1" lang="en-US" sz="2100">
                <a:latin typeface="Times New Roman"/>
                <a:ea typeface="Times New Roman"/>
                <a:cs typeface="Times New Roman"/>
                <a:sym typeface="Times New Roman"/>
              </a:rPr>
              <a:t>Area of interest:</a:t>
            </a:r>
            <a:r>
              <a:rPr lang="en-US" sz="2100">
                <a:latin typeface="Times New Roman"/>
                <a:ea typeface="Times New Roman"/>
                <a:cs typeface="Times New Roman"/>
                <a:sym typeface="Times New Roman"/>
              </a:rPr>
              <a:t> Full stack development,ML, LLMs</a:t>
            </a:r>
            <a:endParaRPr i="0" sz="2100" u="none" cap="none" strike="noStrike">
              <a:latin typeface="Times New Roman"/>
              <a:ea typeface="Times New Roman"/>
              <a:cs typeface="Times New Roman"/>
              <a:sym typeface="Times New Roman"/>
            </a:endParaRPr>
          </a:p>
          <a:p>
            <a:pPr indent="-88900" lvl="1" marL="228600" marR="0" rtl="0" algn="l">
              <a:lnSpc>
                <a:spcPct val="90000"/>
              </a:lnSpc>
              <a:spcBef>
                <a:spcPts val="27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
        <p:nvSpPr>
          <p:cNvPr id="142" name="Google Shape;142;p2"/>
          <p:cNvSpPr txBox="1"/>
          <p:nvPr/>
        </p:nvSpPr>
        <p:spPr>
          <a:xfrm>
            <a:off x="3081449" y="4967491"/>
            <a:ext cx="6359100" cy="1434000"/>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Calibri"/>
              <a:buNone/>
            </a:pPr>
            <a:r>
              <a:rPr b="1" lang="en-US" sz="2600">
                <a:latin typeface="Times New Roman"/>
                <a:ea typeface="Times New Roman"/>
                <a:cs typeface="Times New Roman"/>
                <a:sym typeface="Times New Roman"/>
              </a:rPr>
              <a:t>ATHUL MENON</a:t>
            </a:r>
            <a:endParaRPr b="1" sz="2600">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600"/>
              <a:buFont typeface="Calibri"/>
              <a:buNone/>
            </a:pPr>
            <a:r>
              <a:rPr b="1" lang="en-US" sz="2100">
                <a:latin typeface="Times New Roman"/>
                <a:ea typeface="Times New Roman"/>
                <a:cs typeface="Times New Roman"/>
                <a:sym typeface="Times New Roman"/>
              </a:rPr>
              <a:t>Semester:</a:t>
            </a:r>
            <a:r>
              <a:rPr lang="en-US" sz="2100">
                <a:latin typeface="Times New Roman"/>
                <a:ea typeface="Times New Roman"/>
                <a:cs typeface="Times New Roman"/>
                <a:sym typeface="Times New Roman"/>
              </a:rPr>
              <a:t> S8 </a:t>
            </a:r>
            <a:endParaRPr sz="2100">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600"/>
              <a:buFont typeface="Calibri"/>
              <a:buNone/>
            </a:pPr>
            <a:r>
              <a:rPr b="1" lang="en-US" sz="2100">
                <a:latin typeface="Times New Roman"/>
                <a:ea typeface="Times New Roman"/>
                <a:cs typeface="Times New Roman"/>
                <a:sym typeface="Times New Roman"/>
              </a:rPr>
              <a:t>Department: </a:t>
            </a:r>
            <a:r>
              <a:rPr lang="en-US" sz="2100">
                <a:latin typeface="Times New Roman"/>
                <a:ea typeface="Times New Roman"/>
                <a:cs typeface="Times New Roman"/>
                <a:sym typeface="Times New Roman"/>
              </a:rPr>
              <a:t>CSE DEPT</a:t>
            </a:r>
            <a:endParaRPr sz="2100">
              <a:latin typeface="Times New Roman"/>
              <a:ea typeface="Times New Roman"/>
              <a:cs typeface="Times New Roman"/>
              <a:sym typeface="Times New Roman"/>
            </a:endParaRPr>
          </a:p>
          <a:p>
            <a:pPr indent="0" lvl="1" marL="0" marR="0" rtl="0" algn="l">
              <a:lnSpc>
                <a:spcPct val="90000"/>
              </a:lnSpc>
              <a:spcBef>
                <a:spcPts val="560"/>
              </a:spcBef>
              <a:spcAft>
                <a:spcPts val="0"/>
              </a:spcAft>
              <a:buClr>
                <a:schemeClr val="dk1"/>
              </a:buClr>
              <a:buSzPts val="1800"/>
              <a:buFont typeface="Calibri"/>
              <a:buNone/>
            </a:pPr>
            <a:r>
              <a:rPr b="1" lang="en-US" sz="2100">
                <a:latin typeface="Times New Roman"/>
                <a:ea typeface="Times New Roman"/>
                <a:cs typeface="Times New Roman"/>
                <a:sym typeface="Times New Roman"/>
              </a:rPr>
              <a:t>Area of interest: </a:t>
            </a:r>
            <a:r>
              <a:rPr lang="en-US" sz="2100">
                <a:latin typeface="Times New Roman"/>
                <a:ea typeface="Times New Roman"/>
                <a:cs typeface="Times New Roman"/>
                <a:sym typeface="Times New Roman"/>
              </a:rPr>
              <a:t>Machine Learning</a:t>
            </a:r>
            <a:r>
              <a:rPr lang="en-US" sz="2100">
                <a:latin typeface="Times New Roman"/>
                <a:ea typeface="Times New Roman"/>
                <a:cs typeface="Times New Roman"/>
                <a:sym typeface="Times New Roman"/>
              </a:rPr>
              <a:t> </a:t>
            </a:r>
            <a:endParaRPr i="0" sz="2100" u="none" cap="none" strike="noStrike">
              <a:latin typeface="Times New Roman"/>
              <a:ea typeface="Times New Roman"/>
              <a:cs typeface="Times New Roman"/>
              <a:sym typeface="Times New Roman"/>
            </a:endParaRPr>
          </a:p>
          <a:p>
            <a:pPr indent="-88900" lvl="1" marL="228600" marR="0" rtl="0" algn="l">
              <a:lnSpc>
                <a:spcPct val="90000"/>
              </a:lnSpc>
              <a:spcBef>
                <a:spcPts val="27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pic>
        <p:nvPicPr>
          <p:cNvPr id="143" name="Google Shape;143;p2"/>
          <p:cNvPicPr preferRelativeResize="0"/>
          <p:nvPr/>
        </p:nvPicPr>
        <p:blipFill>
          <a:blip r:embed="rId5">
            <a:alphaModFix/>
          </a:blip>
          <a:stretch>
            <a:fillRect/>
          </a:stretch>
        </p:blipFill>
        <p:spPr>
          <a:xfrm>
            <a:off x="1312500" y="4911775"/>
            <a:ext cx="1475200" cy="1489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
          <p:cNvSpPr txBox="1"/>
          <p:nvPr>
            <p:ph type="title"/>
          </p:nvPr>
        </p:nvSpPr>
        <p:spPr>
          <a:xfrm>
            <a:off x="609600" y="160670"/>
            <a:ext cx="10175310" cy="7345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F4C92"/>
              </a:buClr>
              <a:buSzPts val="3600"/>
              <a:buFont typeface="Calibri"/>
              <a:buNone/>
            </a:pPr>
            <a:r>
              <a:rPr lang="en-US"/>
              <a:t>TEAM NAME : DATA DRAGONS</a:t>
            </a:r>
            <a:endParaRPr/>
          </a:p>
        </p:txBody>
      </p:sp>
      <p:sp>
        <p:nvSpPr>
          <p:cNvPr id="149" name="Google Shape;149;p3"/>
          <p:cNvSpPr txBox="1"/>
          <p:nvPr>
            <p:ph idx="12" type="sldNum"/>
          </p:nvPr>
        </p:nvSpPr>
        <p:spPr>
          <a:xfrm>
            <a:off x="9440562" y="497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50" name="Google Shape;150;p3"/>
          <p:cNvGrpSpPr/>
          <p:nvPr/>
        </p:nvGrpSpPr>
        <p:grpSpPr>
          <a:xfrm>
            <a:off x="1307100" y="1635725"/>
            <a:ext cx="8250225" cy="3586558"/>
            <a:chOff x="-122225" y="-7925"/>
            <a:chExt cx="8250225" cy="3586558"/>
          </a:xfrm>
        </p:grpSpPr>
        <p:sp>
          <p:nvSpPr>
            <p:cNvPr id="151" name="Google Shape;151;p3"/>
            <p:cNvSpPr/>
            <p:nvPr/>
          </p:nvSpPr>
          <p:spPr>
            <a:xfrm>
              <a:off x="0" y="33866"/>
              <a:ext cx="8128000" cy="1587311"/>
            </a:xfrm>
            <a:prstGeom prst="roundRect">
              <a:avLst>
                <a:gd fmla="val 10000" name="adj"/>
              </a:avLst>
            </a:prstGeom>
            <a:gradFill>
              <a:gsLst>
                <a:gs pos="0">
                  <a:srgbClr val="A2B4E8"/>
                </a:gs>
                <a:gs pos="35000">
                  <a:srgbClr val="C0CCED"/>
                </a:gs>
                <a:gs pos="100000">
                  <a:srgbClr val="E6EAF8"/>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txBox="1"/>
            <p:nvPr/>
          </p:nvSpPr>
          <p:spPr>
            <a:xfrm>
              <a:off x="2084493" y="33866"/>
              <a:ext cx="6043506" cy="1587311"/>
            </a:xfrm>
            <a:prstGeom prst="rect">
              <a:avLst/>
            </a:prstGeom>
            <a:noFill/>
            <a:ln>
              <a:noFill/>
            </a:ln>
          </p:spPr>
          <p:txBody>
            <a:bodyPr anchorCtr="0" anchor="t" bIns="118100" lIns="118100" spcFirstLastPara="1" rIns="118100" wrap="square" tIns="118100">
              <a:noAutofit/>
            </a:bodyPr>
            <a:lstStyle/>
            <a:p>
              <a:pPr indent="0" lvl="0" marL="0" marR="0" rtl="0" algn="l">
                <a:lnSpc>
                  <a:spcPct val="90000"/>
                </a:lnSpc>
                <a:spcBef>
                  <a:spcPts val="0"/>
                </a:spcBef>
                <a:spcAft>
                  <a:spcPts val="0"/>
                </a:spcAft>
                <a:buClr>
                  <a:schemeClr val="dk1"/>
                </a:buClr>
                <a:buSzPts val="3100"/>
                <a:buFont typeface="Calibri"/>
                <a:buNone/>
              </a:pPr>
              <a:r>
                <a:t/>
              </a:r>
              <a:endParaRPr b="0" i="0" sz="3100" u="none" cap="none" strike="noStrike">
                <a:solidFill>
                  <a:schemeClr val="dk1"/>
                </a:solidFill>
                <a:latin typeface="Calibri"/>
                <a:ea typeface="Calibri"/>
                <a:cs typeface="Calibri"/>
                <a:sym typeface="Calibri"/>
              </a:endParaRPr>
            </a:p>
            <a:p>
              <a:pPr indent="-76200" lvl="1" marL="228600" marR="0" rtl="0" algn="l">
                <a:lnSpc>
                  <a:spcPct val="90000"/>
                </a:lnSpc>
                <a:spcBef>
                  <a:spcPts val="1085"/>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a:p>
              <a:pPr indent="-76200" lvl="1" marL="228600" marR="0" rtl="0" algn="l">
                <a:lnSpc>
                  <a:spcPct val="90000"/>
                </a:lnSpc>
                <a:spcBef>
                  <a:spcPts val="36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
          <p:nvSpPr>
            <p:cNvPr id="153" name="Google Shape;153;p3"/>
            <p:cNvSpPr/>
            <p:nvPr/>
          </p:nvSpPr>
          <p:spPr>
            <a:xfrm>
              <a:off x="-112775" y="-7925"/>
              <a:ext cx="1918800" cy="1629000"/>
            </a:xfrm>
            <a:prstGeom prst="rect">
              <a:avLst/>
            </a:prstGeom>
            <a:blipFill rotWithShape="1">
              <a:blip r:embed="rId3">
                <a:alphaModFix/>
              </a:blip>
              <a:stretch>
                <a:fillRect b="0" l="0" r="0" t="0"/>
              </a:stretch>
            </a:blipFill>
            <a:ln cap="flat" cmpd="sng" w="9525">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0" y="2046205"/>
              <a:ext cx="8128000" cy="1532428"/>
            </a:xfrm>
            <a:prstGeom prst="roundRect">
              <a:avLst>
                <a:gd fmla="val 10000" name="adj"/>
              </a:avLst>
            </a:prstGeom>
            <a:gradFill>
              <a:gsLst>
                <a:gs pos="0">
                  <a:srgbClr val="A2B4E8"/>
                </a:gs>
                <a:gs pos="35000">
                  <a:srgbClr val="C0CCED"/>
                </a:gs>
                <a:gs pos="100000">
                  <a:srgbClr val="E6EAF8"/>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txBox="1"/>
            <p:nvPr/>
          </p:nvSpPr>
          <p:spPr>
            <a:xfrm>
              <a:off x="2084493" y="2046205"/>
              <a:ext cx="6043506" cy="1532428"/>
            </a:xfrm>
            <a:prstGeom prst="rect">
              <a:avLst/>
            </a:prstGeom>
            <a:noFill/>
            <a:ln>
              <a:noFill/>
            </a:ln>
          </p:spPr>
          <p:txBody>
            <a:bodyPr anchorCtr="0" anchor="t" bIns="114300" lIns="114300" spcFirstLastPara="1" rIns="114300" wrap="square" tIns="114300">
              <a:noAutofit/>
            </a:bodyPr>
            <a:lstStyle/>
            <a:p>
              <a:pPr indent="0" lvl="0" marL="0" marR="0" rtl="0" algn="l">
                <a:lnSpc>
                  <a:spcPct val="90000"/>
                </a:lnSpc>
                <a:spcBef>
                  <a:spcPts val="0"/>
                </a:spcBef>
                <a:spcAft>
                  <a:spcPts val="0"/>
                </a:spcAft>
                <a:buClr>
                  <a:schemeClr val="dk1"/>
                </a:buClr>
                <a:buSzPts val="3000"/>
                <a:buFont typeface="Calibri"/>
                <a:buNone/>
              </a:pPr>
              <a:r>
                <a:t/>
              </a:r>
              <a:endParaRPr b="0" i="0" sz="3000" u="none" cap="none" strike="noStrike">
                <a:solidFill>
                  <a:schemeClr val="dk1"/>
                </a:solidFill>
                <a:latin typeface="Calibri"/>
                <a:ea typeface="Calibri"/>
                <a:cs typeface="Calibri"/>
                <a:sym typeface="Calibri"/>
              </a:endParaRPr>
            </a:p>
            <a:p>
              <a:pPr indent="-82550" lvl="1" marL="228600" marR="0" rtl="0" algn="l">
                <a:lnSpc>
                  <a:spcPct val="90000"/>
                </a:lnSpc>
                <a:spcBef>
                  <a:spcPts val="1050"/>
                </a:spcBef>
                <a:spcAft>
                  <a:spcPts val="0"/>
                </a:spcAft>
                <a:buClr>
                  <a:schemeClr val="dk1"/>
                </a:buClr>
                <a:buSzPts val="2300"/>
                <a:buFont typeface="Calibri"/>
                <a:buNone/>
              </a:pPr>
              <a:r>
                <a:t/>
              </a:r>
              <a:endParaRPr b="0" i="0" sz="2300" u="none" cap="none" strike="noStrike">
                <a:solidFill>
                  <a:schemeClr val="dk1"/>
                </a:solidFill>
                <a:latin typeface="Calibri"/>
                <a:ea typeface="Calibri"/>
                <a:cs typeface="Calibri"/>
                <a:sym typeface="Calibri"/>
              </a:endParaRPr>
            </a:p>
            <a:p>
              <a:pPr indent="-82550" lvl="1" marL="228600" marR="0" rtl="0" algn="l">
                <a:lnSpc>
                  <a:spcPct val="90000"/>
                </a:lnSpc>
                <a:spcBef>
                  <a:spcPts val="345"/>
                </a:spcBef>
                <a:spcAft>
                  <a:spcPts val="0"/>
                </a:spcAft>
                <a:buClr>
                  <a:schemeClr val="dk1"/>
                </a:buClr>
                <a:buSzPts val="2300"/>
                <a:buFont typeface="Calibri"/>
                <a:buNone/>
              </a:pPr>
              <a:r>
                <a:t/>
              </a:r>
              <a:endParaRPr b="0" i="0" sz="2300" u="none" cap="none" strike="noStrike">
                <a:solidFill>
                  <a:schemeClr val="dk1"/>
                </a:solidFill>
                <a:latin typeface="Calibri"/>
                <a:ea typeface="Calibri"/>
                <a:cs typeface="Calibri"/>
                <a:sym typeface="Calibri"/>
              </a:endParaRPr>
            </a:p>
          </p:txBody>
        </p:sp>
        <p:sp>
          <p:nvSpPr>
            <p:cNvPr id="156" name="Google Shape;156;p3"/>
            <p:cNvSpPr/>
            <p:nvPr/>
          </p:nvSpPr>
          <p:spPr>
            <a:xfrm>
              <a:off x="-122225" y="2024825"/>
              <a:ext cx="1937700" cy="1532400"/>
            </a:xfrm>
            <a:prstGeom prst="rect">
              <a:avLst/>
            </a:prstGeom>
            <a:blipFill rotWithShape="1">
              <a:blip r:embed="rId4">
                <a:alphaModFix/>
              </a:blip>
              <a:stretch>
                <a:fillRect b="0" l="0" r="0" t="0"/>
              </a:stretch>
            </a:blipFill>
            <a:ln cap="flat" cmpd="sng" w="9525">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3"/>
          <p:cNvSpPr txBox="1"/>
          <p:nvPr/>
        </p:nvSpPr>
        <p:spPr>
          <a:xfrm>
            <a:off x="3623624" y="1734203"/>
            <a:ext cx="6359100" cy="1434000"/>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Calibri"/>
              <a:buNone/>
            </a:pPr>
            <a:r>
              <a:rPr b="1" lang="en-US" sz="2600">
                <a:latin typeface="Times New Roman"/>
                <a:ea typeface="Times New Roman"/>
                <a:cs typeface="Times New Roman"/>
                <a:sym typeface="Times New Roman"/>
              </a:rPr>
              <a:t>GOPIKA BABU</a:t>
            </a:r>
            <a:endParaRPr b="1" sz="2600">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600"/>
              <a:buFont typeface="Calibri"/>
              <a:buNone/>
            </a:pPr>
            <a:r>
              <a:rPr b="1" lang="en-US" sz="2100">
                <a:latin typeface="Times New Roman"/>
                <a:ea typeface="Times New Roman"/>
                <a:cs typeface="Times New Roman"/>
                <a:sym typeface="Times New Roman"/>
              </a:rPr>
              <a:t>Semester:</a:t>
            </a:r>
            <a:r>
              <a:rPr lang="en-US" sz="2100">
                <a:latin typeface="Times New Roman"/>
                <a:ea typeface="Times New Roman"/>
                <a:cs typeface="Times New Roman"/>
                <a:sym typeface="Times New Roman"/>
              </a:rPr>
              <a:t> S8 </a:t>
            </a:r>
            <a:endParaRPr sz="2100">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600"/>
              <a:buFont typeface="Calibri"/>
              <a:buNone/>
            </a:pPr>
            <a:r>
              <a:rPr b="1" lang="en-US" sz="2100">
                <a:latin typeface="Times New Roman"/>
                <a:ea typeface="Times New Roman"/>
                <a:cs typeface="Times New Roman"/>
                <a:sym typeface="Times New Roman"/>
              </a:rPr>
              <a:t>Department: </a:t>
            </a:r>
            <a:r>
              <a:rPr lang="en-US" sz="2100">
                <a:latin typeface="Times New Roman"/>
                <a:ea typeface="Times New Roman"/>
                <a:cs typeface="Times New Roman"/>
                <a:sym typeface="Times New Roman"/>
              </a:rPr>
              <a:t>CSE DEPT</a:t>
            </a:r>
            <a:endParaRPr sz="2100">
              <a:latin typeface="Times New Roman"/>
              <a:ea typeface="Times New Roman"/>
              <a:cs typeface="Times New Roman"/>
              <a:sym typeface="Times New Roman"/>
            </a:endParaRPr>
          </a:p>
          <a:p>
            <a:pPr indent="0" lvl="1" marL="0" marR="0" rtl="0" algn="l">
              <a:lnSpc>
                <a:spcPct val="90000"/>
              </a:lnSpc>
              <a:spcBef>
                <a:spcPts val="560"/>
              </a:spcBef>
              <a:spcAft>
                <a:spcPts val="0"/>
              </a:spcAft>
              <a:buClr>
                <a:schemeClr val="dk1"/>
              </a:buClr>
              <a:buSzPts val="1800"/>
              <a:buFont typeface="Calibri"/>
              <a:buNone/>
            </a:pPr>
            <a:r>
              <a:rPr b="1" lang="en-US" sz="2100">
                <a:latin typeface="Times New Roman"/>
                <a:ea typeface="Times New Roman"/>
                <a:cs typeface="Times New Roman"/>
                <a:sym typeface="Times New Roman"/>
              </a:rPr>
              <a:t>Area of interest:</a:t>
            </a:r>
            <a:r>
              <a:rPr lang="en-US" sz="2100">
                <a:latin typeface="Times New Roman"/>
                <a:ea typeface="Times New Roman"/>
                <a:cs typeface="Times New Roman"/>
                <a:sym typeface="Times New Roman"/>
              </a:rPr>
              <a:t> Machine Learning,Data Analytics</a:t>
            </a:r>
            <a:endParaRPr i="0" sz="2100" u="none" cap="none" strike="noStrike">
              <a:latin typeface="Times New Roman"/>
              <a:ea typeface="Times New Roman"/>
              <a:cs typeface="Times New Roman"/>
              <a:sym typeface="Times New Roman"/>
            </a:endParaRPr>
          </a:p>
          <a:p>
            <a:pPr indent="-88900" lvl="1" marL="228600" marR="0" rtl="0" algn="l">
              <a:lnSpc>
                <a:spcPct val="90000"/>
              </a:lnSpc>
              <a:spcBef>
                <a:spcPts val="27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
        <p:nvSpPr>
          <p:cNvPr id="158" name="Google Shape;158;p3"/>
          <p:cNvSpPr txBox="1"/>
          <p:nvPr/>
        </p:nvSpPr>
        <p:spPr>
          <a:xfrm>
            <a:off x="3623624" y="3709678"/>
            <a:ext cx="6359100" cy="1434000"/>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Calibri"/>
              <a:buNone/>
            </a:pPr>
            <a:r>
              <a:rPr b="1" lang="en-US" sz="2600">
                <a:latin typeface="Times New Roman"/>
                <a:ea typeface="Times New Roman"/>
                <a:cs typeface="Times New Roman"/>
                <a:sym typeface="Times New Roman"/>
              </a:rPr>
              <a:t>DIVYA DEVARAJ</a:t>
            </a:r>
            <a:endParaRPr b="1" sz="2600">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600"/>
              <a:buFont typeface="Calibri"/>
              <a:buNone/>
            </a:pPr>
            <a:r>
              <a:rPr b="1" lang="en-US" sz="2100">
                <a:latin typeface="Times New Roman"/>
                <a:ea typeface="Times New Roman"/>
                <a:cs typeface="Times New Roman"/>
                <a:sym typeface="Times New Roman"/>
              </a:rPr>
              <a:t>Semester:</a:t>
            </a:r>
            <a:r>
              <a:rPr lang="en-US" sz="2100">
                <a:latin typeface="Times New Roman"/>
                <a:ea typeface="Times New Roman"/>
                <a:cs typeface="Times New Roman"/>
                <a:sym typeface="Times New Roman"/>
              </a:rPr>
              <a:t> S6</a:t>
            </a:r>
            <a:endParaRPr sz="2100">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600"/>
              <a:buFont typeface="Calibri"/>
              <a:buNone/>
            </a:pPr>
            <a:r>
              <a:rPr b="1" lang="en-US" sz="2100">
                <a:latin typeface="Times New Roman"/>
                <a:ea typeface="Times New Roman"/>
                <a:cs typeface="Times New Roman"/>
                <a:sym typeface="Times New Roman"/>
              </a:rPr>
              <a:t>Department: </a:t>
            </a:r>
            <a:r>
              <a:rPr lang="en-US" sz="2100">
                <a:latin typeface="Times New Roman"/>
                <a:ea typeface="Times New Roman"/>
                <a:cs typeface="Times New Roman"/>
                <a:sym typeface="Times New Roman"/>
              </a:rPr>
              <a:t>CSE DEPT</a:t>
            </a:r>
            <a:endParaRPr sz="2100">
              <a:latin typeface="Times New Roman"/>
              <a:ea typeface="Times New Roman"/>
              <a:cs typeface="Times New Roman"/>
              <a:sym typeface="Times New Roman"/>
            </a:endParaRPr>
          </a:p>
          <a:p>
            <a:pPr indent="0" lvl="1" marL="0" marR="0" rtl="0" algn="l">
              <a:lnSpc>
                <a:spcPct val="90000"/>
              </a:lnSpc>
              <a:spcBef>
                <a:spcPts val="560"/>
              </a:spcBef>
              <a:spcAft>
                <a:spcPts val="0"/>
              </a:spcAft>
              <a:buClr>
                <a:schemeClr val="dk1"/>
              </a:buClr>
              <a:buSzPts val="1800"/>
              <a:buFont typeface="Calibri"/>
              <a:buNone/>
            </a:pPr>
            <a:r>
              <a:rPr b="1" lang="en-US" sz="2100">
                <a:latin typeface="Times New Roman"/>
                <a:ea typeface="Times New Roman"/>
                <a:cs typeface="Times New Roman"/>
                <a:sym typeface="Times New Roman"/>
              </a:rPr>
              <a:t>Area of interest:</a:t>
            </a:r>
            <a:r>
              <a:rPr lang="en-US" sz="2100">
                <a:latin typeface="Times New Roman"/>
                <a:ea typeface="Times New Roman"/>
                <a:cs typeface="Times New Roman"/>
                <a:sym typeface="Times New Roman"/>
              </a:rPr>
              <a:t> Machine Learning,AI</a:t>
            </a:r>
            <a:endParaRPr i="0" sz="2100" u="none" cap="none" strike="noStrike">
              <a:latin typeface="Times New Roman"/>
              <a:ea typeface="Times New Roman"/>
              <a:cs typeface="Times New Roman"/>
              <a:sym typeface="Times New Roman"/>
            </a:endParaRPr>
          </a:p>
          <a:p>
            <a:pPr indent="-88900" lvl="1" marL="228600" marR="0" rtl="0" algn="l">
              <a:lnSpc>
                <a:spcPct val="90000"/>
              </a:lnSpc>
              <a:spcBef>
                <a:spcPts val="27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txBox="1"/>
          <p:nvPr>
            <p:ph idx="1" type="body"/>
          </p:nvPr>
        </p:nvSpPr>
        <p:spPr>
          <a:xfrm>
            <a:off x="609600" y="1361846"/>
            <a:ext cx="10972800" cy="4764318"/>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3000"/>
              <a:buNone/>
            </a:pPr>
            <a:r>
              <a:rPr lang="en-US" sz="2400"/>
              <a:t>Small and medium-sized enterprises struggle to leverage their databases due to a lack of technical knowledge among shopkeepers, hindering optimization of product strategies and decision-making processes.Thus,there is a pressing need to develop a solution that enables SMEs to effectively harness their databases, enabling informed product management and strategic decision-making.</a:t>
            </a:r>
            <a:endParaRPr sz="2400"/>
          </a:p>
        </p:txBody>
      </p:sp>
      <p:sp>
        <p:nvSpPr>
          <p:cNvPr id="164" name="Google Shape;164;p6"/>
          <p:cNvSpPr txBox="1"/>
          <p:nvPr>
            <p:ph type="title"/>
          </p:nvPr>
        </p:nvSpPr>
        <p:spPr>
          <a:xfrm>
            <a:off x="609600" y="160670"/>
            <a:ext cx="10175310" cy="7345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F4C92"/>
              </a:buClr>
              <a:buSzPts val="3600"/>
              <a:buFont typeface="Calibri"/>
              <a:buNone/>
            </a:pPr>
            <a:r>
              <a:rPr lang="en-US"/>
              <a:t>LLM Business Problem: What</a:t>
            </a:r>
            <a:endParaRPr/>
          </a:p>
        </p:txBody>
      </p:sp>
      <p:sp>
        <p:nvSpPr>
          <p:cNvPr id="165" name="Google Shape;165;p6"/>
          <p:cNvSpPr txBox="1"/>
          <p:nvPr>
            <p:ph idx="12" type="sldNum"/>
          </p:nvPr>
        </p:nvSpPr>
        <p:spPr>
          <a:xfrm>
            <a:off x="9440562" y="497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ph idx="1" type="body"/>
          </p:nvPr>
        </p:nvSpPr>
        <p:spPr>
          <a:xfrm>
            <a:off x="609600" y="1361846"/>
            <a:ext cx="10972800" cy="476431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50000"/>
              </a:lnSpc>
              <a:spcBef>
                <a:spcPts val="0"/>
              </a:spcBef>
              <a:spcAft>
                <a:spcPts val="0"/>
              </a:spcAft>
              <a:buNone/>
            </a:pPr>
            <a:r>
              <a:rPr b="1" lang="en-US" sz="2400"/>
              <a:t>Accessibility:</a:t>
            </a:r>
            <a:r>
              <a:rPr lang="en-US" sz="2400"/>
              <a:t>Guarantees accessibility for all SMEs, irrespective of technical knowledge, facilitating smoother operations and widespread adoption.</a:t>
            </a:r>
            <a:endParaRPr sz="2400"/>
          </a:p>
          <a:p>
            <a:pPr indent="0" lvl="0" marL="0" rtl="0" algn="l">
              <a:lnSpc>
                <a:spcPct val="150000"/>
              </a:lnSpc>
              <a:spcBef>
                <a:spcPts val="0"/>
              </a:spcBef>
              <a:spcAft>
                <a:spcPts val="0"/>
              </a:spcAft>
              <a:buNone/>
            </a:pPr>
            <a:r>
              <a:t/>
            </a:r>
            <a:endParaRPr sz="2400"/>
          </a:p>
          <a:p>
            <a:pPr indent="0" lvl="0" marL="0" rtl="0" algn="l">
              <a:lnSpc>
                <a:spcPct val="150000"/>
              </a:lnSpc>
              <a:spcBef>
                <a:spcPts val="0"/>
              </a:spcBef>
              <a:spcAft>
                <a:spcPts val="0"/>
              </a:spcAft>
              <a:buNone/>
            </a:pPr>
            <a:r>
              <a:rPr b="1" lang="en-US" sz="2400"/>
              <a:t>Efficiency: </a:t>
            </a:r>
            <a:r>
              <a:rPr lang="en-US" sz="2400"/>
              <a:t>SMEs benefit from streamlined database management, improving productivity and decision-making with real-time interaction in regional languages.</a:t>
            </a:r>
            <a:endParaRPr sz="2400"/>
          </a:p>
          <a:p>
            <a:pPr indent="0" lvl="0" marL="0" rtl="0" algn="l">
              <a:lnSpc>
                <a:spcPct val="150000"/>
              </a:lnSpc>
              <a:spcBef>
                <a:spcPts val="0"/>
              </a:spcBef>
              <a:spcAft>
                <a:spcPts val="0"/>
              </a:spcAft>
              <a:buNone/>
            </a:pPr>
            <a:r>
              <a:t/>
            </a:r>
            <a:endParaRPr sz="2400"/>
          </a:p>
          <a:p>
            <a:pPr indent="0" lvl="0" marL="0" rtl="0" algn="l">
              <a:lnSpc>
                <a:spcPct val="150000"/>
              </a:lnSpc>
              <a:spcBef>
                <a:spcPts val="0"/>
              </a:spcBef>
              <a:spcAft>
                <a:spcPts val="0"/>
              </a:spcAft>
              <a:buNone/>
            </a:pPr>
            <a:r>
              <a:rPr b="1" lang="en-US" sz="2400"/>
              <a:t>User Experience:</a:t>
            </a:r>
            <a:r>
              <a:rPr lang="en-US" sz="2400"/>
              <a:t> The tool delivers a seamless user experience, enabling effortless interaction and satisfaction among SMEs through a user-friendly interface and language accommodation.</a:t>
            </a:r>
            <a:endParaRPr sz="2400"/>
          </a:p>
          <a:p>
            <a:pPr indent="0" lvl="0" marL="0" rtl="0" algn="l">
              <a:spcBef>
                <a:spcPts val="0"/>
              </a:spcBef>
              <a:spcAft>
                <a:spcPts val="0"/>
              </a:spcAft>
              <a:buNone/>
            </a:pPr>
            <a:r>
              <a:t/>
            </a:r>
            <a:endParaRPr/>
          </a:p>
          <a:p>
            <a:pPr indent="0" lvl="0" marL="0" rtl="0" algn="l">
              <a:spcBef>
                <a:spcPts val="0"/>
              </a:spcBef>
              <a:spcAft>
                <a:spcPts val="0"/>
              </a:spcAft>
              <a:buSzPct val="100000"/>
              <a:buNone/>
            </a:pPr>
            <a:r>
              <a:t/>
            </a:r>
            <a:endParaRPr/>
          </a:p>
        </p:txBody>
      </p:sp>
      <p:sp>
        <p:nvSpPr>
          <p:cNvPr id="171" name="Google Shape;171;p5"/>
          <p:cNvSpPr txBox="1"/>
          <p:nvPr>
            <p:ph type="title"/>
          </p:nvPr>
        </p:nvSpPr>
        <p:spPr>
          <a:xfrm>
            <a:off x="609600" y="160670"/>
            <a:ext cx="10175310" cy="7345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F4C92"/>
              </a:buClr>
              <a:buSzPts val="3600"/>
              <a:buFont typeface="Calibri"/>
              <a:buNone/>
            </a:pPr>
            <a:r>
              <a:rPr lang="en-US"/>
              <a:t>LLM Problem Statement: Why</a:t>
            </a:r>
            <a:endParaRPr/>
          </a:p>
        </p:txBody>
      </p:sp>
      <p:sp>
        <p:nvSpPr>
          <p:cNvPr id="172" name="Google Shape;172;p5"/>
          <p:cNvSpPr txBox="1"/>
          <p:nvPr>
            <p:ph idx="12" type="sldNum"/>
          </p:nvPr>
        </p:nvSpPr>
        <p:spPr>
          <a:xfrm>
            <a:off x="9440562" y="497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ph idx="1" type="body"/>
          </p:nvPr>
        </p:nvSpPr>
        <p:spPr>
          <a:xfrm>
            <a:off x="609600" y="1361846"/>
            <a:ext cx="10972800" cy="4764318"/>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3000"/>
              <a:buNone/>
            </a:pPr>
            <a:r>
              <a:rPr lang="en-US" sz="2400"/>
              <a:t>DragonSense </a:t>
            </a:r>
            <a:r>
              <a:rPr lang="en-US" sz="2400"/>
              <a:t> AI ,an tool to help SMEs monitor their inventory database which enables the shopkeepers to talk with AI.The AI can give insights about the purchases and the status of the products. The tool can be integrated with the existing database (billing software will be using a database). So we hope by using this AI the shopkeepers can actually increase their profit by getting useful insights with ease and less time consumption.</a:t>
            </a:r>
            <a:endParaRPr sz="2400"/>
          </a:p>
          <a:p>
            <a:pPr indent="0" lvl="0" marL="0" rtl="0" algn="l">
              <a:spcBef>
                <a:spcPts val="0"/>
              </a:spcBef>
              <a:spcAft>
                <a:spcPts val="0"/>
              </a:spcAft>
              <a:buSzPts val="3000"/>
              <a:buNone/>
            </a:pPr>
            <a:r>
              <a:t/>
            </a:r>
            <a:endParaRPr/>
          </a:p>
        </p:txBody>
      </p:sp>
      <p:sp>
        <p:nvSpPr>
          <p:cNvPr id="178" name="Google Shape;178;p7"/>
          <p:cNvSpPr txBox="1"/>
          <p:nvPr>
            <p:ph type="title"/>
          </p:nvPr>
        </p:nvSpPr>
        <p:spPr>
          <a:xfrm>
            <a:off x="609600" y="160670"/>
            <a:ext cx="10175310" cy="7345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F4C92"/>
              </a:buClr>
              <a:buSzPts val="3600"/>
              <a:buFont typeface="Calibri"/>
              <a:buNone/>
            </a:pPr>
            <a:r>
              <a:rPr lang="en-US"/>
              <a:t>Solution Overview: How</a:t>
            </a:r>
            <a:endParaRPr/>
          </a:p>
        </p:txBody>
      </p:sp>
      <p:sp>
        <p:nvSpPr>
          <p:cNvPr id="179" name="Google Shape;179;p7"/>
          <p:cNvSpPr txBox="1"/>
          <p:nvPr>
            <p:ph idx="12" type="sldNum"/>
          </p:nvPr>
        </p:nvSpPr>
        <p:spPr>
          <a:xfrm>
            <a:off x="9440562" y="497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cacccdc10d_0_5"/>
          <p:cNvSpPr txBox="1"/>
          <p:nvPr>
            <p:ph idx="1" type="body"/>
          </p:nvPr>
        </p:nvSpPr>
        <p:spPr>
          <a:xfrm>
            <a:off x="609600" y="1361851"/>
            <a:ext cx="10972800" cy="5496300"/>
          </a:xfrm>
          <a:prstGeom prst="rect">
            <a:avLst/>
          </a:prstGeom>
          <a:noFill/>
          <a:ln>
            <a:noFill/>
          </a:ln>
        </p:spPr>
        <p:txBody>
          <a:bodyPr anchorCtr="0" anchor="t" bIns="45700" lIns="91425" spcFirstLastPara="1" rIns="91425" wrap="square" tIns="45700">
            <a:noAutofit/>
          </a:bodyPr>
          <a:lstStyle/>
          <a:p>
            <a:pPr indent="0" lvl="0" marL="457200" rtl="0" algn="l">
              <a:lnSpc>
                <a:spcPct val="150000"/>
              </a:lnSpc>
              <a:spcBef>
                <a:spcPts val="0"/>
              </a:spcBef>
              <a:spcAft>
                <a:spcPts val="0"/>
              </a:spcAft>
              <a:buNone/>
            </a:pPr>
            <a:r>
              <a:rPr lang="en-US" sz="2400"/>
              <a:t>DragonSense AI is implemented using the following:</a:t>
            </a:r>
            <a:endParaRPr sz="2400"/>
          </a:p>
          <a:p>
            <a:pPr indent="-381000" lvl="0" marL="457200" rtl="0" algn="l">
              <a:lnSpc>
                <a:spcPct val="150000"/>
              </a:lnSpc>
              <a:spcBef>
                <a:spcPts val="0"/>
              </a:spcBef>
              <a:spcAft>
                <a:spcPts val="0"/>
              </a:spcAft>
              <a:buSzPts val="2400"/>
              <a:buChar char="●"/>
            </a:pPr>
            <a:r>
              <a:rPr b="1" lang="en-US" sz="2400"/>
              <a:t>LangChain:</a:t>
            </a:r>
            <a:r>
              <a:rPr lang="en-US" sz="2400"/>
              <a:t> Langchain provides two key components for natural language-powered database interactions:</a:t>
            </a:r>
            <a:endParaRPr sz="2400"/>
          </a:p>
          <a:p>
            <a:pPr indent="0" lvl="0" marL="457200" rtl="0" algn="l">
              <a:lnSpc>
                <a:spcPct val="150000"/>
              </a:lnSpc>
              <a:spcBef>
                <a:spcPts val="0"/>
              </a:spcBef>
              <a:spcAft>
                <a:spcPts val="0"/>
              </a:spcAft>
              <a:buNone/>
            </a:pPr>
            <a:r>
              <a:rPr lang="en-US" sz="2400"/>
              <a:t>    SQLDatabase: Establishes a connection to your database.</a:t>
            </a:r>
            <a:endParaRPr sz="2400"/>
          </a:p>
          <a:p>
            <a:pPr indent="0" lvl="0" marL="457200" rtl="0" algn="l">
              <a:lnSpc>
                <a:spcPct val="150000"/>
              </a:lnSpc>
              <a:spcBef>
                <a:spcPts val="0"/>
              </a:spcBef>
              <a:spcAft>
                <a:spcPts val="0"/>
              </a:spcAft>
              <a:buNone/>
            </a:pPr>
            <a:r>
              <a:rPr lang="en-US" sz="2400"/>
              <a:t>   SQL DatabaseChain: Combines the SQLDatabase instance with a large large    language model(LLM)for text-to-SQL conversion  </a:t>
            </a:r>
            <a:endParaRPr sz="2400"/>
          </a:p>
          <a:p>
            <a:pPr indent="-381000" lvl="0" marL="457200" rtl="0" algn="l">
              <a:lnSpc>
                <a:spcPct val="150000"/>
              </a:lnSpc>
              <a:spcBef>
                <a:spcPts val="0"/>
              </a:spcBef>
              <a:spcAft>
                <a:spcPts val="0"/>
              </a:spcAft>
              <a:buSzPts val="2400"/>
              <a:buChar char="●"/>
            </a:pPr>
            <a:r>
              <a:rPr b="1" lang="en-US" sz="2400"/>
              <a:t>Google Generative-AI: Text Bison:</a:t>
            </a:r>
            <a:r>
              <a:rPr lang="en-US" sz="2400"/>
              <a:t> For text-to-SQL conversion within the SQLDatabaseChain.</a:t>
            </a:r>
            <a:endParaRPr sz="2400"/>
          </a:p>
          <a:p>
            <a:pPr indent="-381000" lvl="0" marL="457200" rtl="0" algn="l">
              <a:lnSpc>
                <a:spcPct val="150000"/>
              </a:lnSpc>
              <a:spcBef>
                <a:spcPts val="0"/>
              </a:spcBef>
              <a:spcAft>
                <a:spcPts val="0"/>
              </a:spcAft>
              <a:buSzPts val="2400"/>
              <a:buChar char="●"/>
            </a:pPr>
            <a:r>
              <a:rPr b="1" lang="en-US" sz="2400"/>
              <a:t>Machine Learning: </a:t>
            </a:r>
            <a:r>
              <a:rPr lang="en-US" sz="2400"/>
              <a:t>For text to speech and speech to text conversions.</a:t>
            </a:r>
            <a:endParaRPr sz="2400"/>
          </a:p>
          <a:p>
            <a:pPr indent="0" lvl="0" marL="0" rtl="0" algn="l">
              <a:lnSpc>
                <a:spcPct val="80000"/>
              </a:lnSpc>
              <a:spcBef>
                <a:spcPts val="0"/>
              </a:spcBef>
              <a:spcAft>
                <a:spcPts val="0"/>
              </a:spcAft>
              <a:buSzPts val="2775"/>
              <a:buNone/>
            </a:pPr>
            <a:r>
              <a:t/>
            </a:r>
            <a:endParaRPr sz="2400"/>
          </a:p>
          <a:p>
            <a:pPr indent="0" lvl="0" marL="0" rtl="0" algn="just">
              <a:lnSpc>
                <a:spcPct val="80000"/>
              </a:lnSpc>
              <a:spcBef>
                <a:spcPts val="0"/>
              </a:spcBef>
              <a:spcAft>
                <a:spcPts val="0"/>
              </a:spcAft>
              <a:buSzPts val="2775"/>
              <a:buNone/>
            </a:pPr>
            <a:r>
              <a:t/>
            </a:r>
            <a:endParaRPr sz="2200"/>
          </a:p>
        </p:txBody>
      </p:sp>
      <p:sp>
        <p:nvSpPr>
          <p:cNvPr id="185" name="Google Shape;185;g2cacccdc10d_0_5"/>
          <p:cNvSpPr txBox="1"/>
          <p:nvPr>
            <p:ph type="title"/>
          </p:nvPr>
        </p:nvSpPr>
        <p:spPr>
          <a:xfrm>
            <a:off x="609600" y="160670"/>
            <a:ext cx="10175400" cy="734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F4C92"/>
              </a:buClr>
              <a:buSzPts val="3600"/>
              <a:buFont typeface="Calibri"/>
              <a:buNone/>
            </a:pPr>
            <a:r>
              <a:rPr lang="en-US"/>
              <a:t>Solution Overview: How</a:t>
            </a:r>
            <a:endParaRPr/>
          </a:p>
        </p:txBody>
      </p:sp>
      <p:sp>
        <p:nvSpPr>
          <p:cNvPr id="186" name="Google Shape;186;g2cacccdc10d_0_5"/>
          <p:cNvSpPr txBox="1"/>
          <p:nvPr>
            <p:ph idx="12" type="sldNum"/>
          </p:nvPr>
        </p:nvSpPr>
        <p:spPr>
          <a:xfrm>
            <a:off x="9440562" y="4978"/>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ph idx="1" type="body"/>
          </p:nvPr>
        </p:nvSpPr>
        <p:spPr>
          <a:xfrm>
            <a:off x="609600" y="1158321"/>
            <a:ext cx="10972800" cy="47643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200"/>
              </a:spcBef>
              <a:spcAft>
                <a:spcPts val="0"/>
              </a:spcAft>
              <a:buSzPts val="605"/>
              <a:buNone/>
            </a:pPr>
            <a:r>
              <a:rPr b="1" lang="en-US" sz="2400"/>
              <a:t>Enhanced Efficiency:</a:t>
            </a:r>
            <a:r>
              <a:rPr lang="en-US" sz="2400"/>
              <a:t> DragonSense AI streamlines inventory management processes, reducing manual effort and time spent on tracking stock, updating databases, and generating reports.</a:t>
            </a:r>
            <a:endParaRPr sz="2400"/>
          </a:p>
          <a:p>
            <a:pPr indent="0" lvl="0" marL="0" rtl="0" algn="just">
              <a:lnSpc>
                <a:spcPct val="150000"/>
              </a:lnSpc>
              <a:spcBef>
                <a:spcPts val="1200"/>
              </a:spcBef>
              <a:spcAft>
                <a:spcPts val="0"/>
              </a:spcAft>
              <a:buSzPts val="605"/>
              <a:buNone/>
            </a:pPr>
            <a:r>
              <a:rPr b="1" lang="en-US" sz="2400"/>
              <a:t>Improved Decision-making:</a:t>
            </a:r>
            <a:r>
              <a:rPr lang="en-US" sz="2400"/>
              <a:t> Shopkeepers gain access to real-time insights about their inventory, including stock levels, expiry dates, and product performance. This enables informed decisions on stock replenishment, pricing strategies, and product selection</a:t>
            </a:r>
            <a:endParaRPr sz="2400"/>
          </a:p>
          <a:p>
            <a:pPr indent="0" lvl="0" marL="0" rtl="0" algn="just">
              <a:lnSpc>
                <a:spcPct val="150000"/>
              </a:lnSpc>
              <a:spcBef>
                <a:spcPts val="1200"/>
              </a:spcBef>
              <a:spcAft>
                <a:spcPts val="0"/>
              </a:spcAft>
              <a:buSzPts val="605"/>
              <a:buNone/>
            </a:pPr>
            <a:r>
              <a:rPr b="1" lang="en-US" sz="2400"/>
              <a:t>Cost Savings: </a:t>
            </a:r>
            <a:r>
              <a:rPr lang="en-US" sz="2400"/>
              <a:t>By optimizing inventory levels and reducing wastage through better stock management, shopkeepers can minimize inventory holding costs and potential losses due to expired products.</a:t>
            </a:r>
            <a:endParaRPr sz="2400"/>
          </a:p>
          <a:p>
            <a:pPr indent="0" lvl="0" marL="0" rtl="0" algn="just">
              <a:lnSpc>
                <a:spcPct val="105000"/>
              </a:lnSpc>
              <a:spcBef>
                <a:spcPts val="1200"/>
              </a:spcBef>
              <a:spcAft>
                <a:spcPts val="0"/>
              </a:spcAft>
              <a:buSzPts val="605"/>
              <a:buNone/>
            </a:pPr>
            <a:r>
              <a:t/>
            </a:r>
            <a:endParaRPr sz="2200"/>
          </a:p>
          <a:p>
            <a:pPr indent="0" lvl="0" marL="0" rtl="0" algn="just">
              <a:lnSpc>
                <a:spcPct val="105000"/>
              </a:lnSpc>
              <a:spcBef>
                <a:spcPts val="1200"/>
              </a:spcBef>
              <a:spcAft>
                <a:spcPts val="0"/>
              </a:spcAft>
              <a:buSzPts val="605"/>
              <a:buNone/>
            </a:pPr>
            <a:r>
              <a:t/>
            </a:r>
            <a:endParaRPr sz="2200"/>
          </a:p>
          <a:p>
            <a:pPr indent="0" lvl="0" marL="0" rtl="0" algn="l">
              <a:lnSpc>
                <a:spcPct val="90000"/>
              </a:lnSpc>
              <a:spcBef>
                <a:spcPts val="1200"/>
              </a:spcBef>
              <a:spcAft>
                <a:spcPts val="0"/>
              </a:spcAft>
              <a:buSzPts val="1650"/>
              <a:buNone/>
            </a:pPr>
            <a:r>
              <a:t/>
            </a:r>
            <a:endParaRPr sz="1650"/>
          </a:p>
        </p:txBody>
      </p:sp>
      <p:sp>
        <p:nvSpPr>
          <p:cNvPr id="192" name="Google Shape;192;p8"/>
          <p:cNvSpPr txBox="1"/>
          <p:nvPr>
            <p:ph type="title"/>
          </p:nvPr>
        </p:nvSpPr>
        <p:spPr>
          <a:xfrm>
            <a:off x="609600" y="160670"/>
            <a:ext cx="10175310" cy="7345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F4C92"/>
              </a:buClr>
              <a:buSzPts val="3600"/>
              <a:buFont typeface="Calibri"/>
              <a:buNone/>
            </a:pPr>
            <a:r>
              <a:rPr lang="en-US"/>
              <a:t>Economic Logic</a:t>
            </a:r>
            <a:endParaRPr/>
          </a:p>
        </p:txBody>
      </p:sp>
      <p:sp>
        <p:nvSpPr>
          <p:cNvPr id="193" name="Google Shape;193;p8"/>
          <p:cNvSpPr txBox="1"/>
          <p:nvPr>
            <p:ph idx="12" type="sldNum"/>
          </p:nvPr>
        </p:nvSpPr>
        <p:spPr>
          <a:xfrm>
            <a:off x="9440562" y="497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cacccdc10d_0_15"/>
          <p:cNvSpPr txBox="1"/>
          <p:nvPr>
            <p:ph idx="1" type="body"/>
          </p:nvPr>
        </p:nvSpPr>
        <p:spPr>
          <a:xfrm>
            <a:off x="531300" y="1111346"/>
            <a:ext cx="10972800" cy="47643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200"/>
              </a:spcBef>
              <a:spcAft>
                <a:spcPts val="0"/>
              </a:spcAft>
              <a:buSzPts val="605"/>
              <a:buNone/>
            </a:pPr>
            <a:r>
              <a:rPr b="1" lang="en-US" sz="2400"/>
              <a:t>Enhanced Customer Satisfaction:</a:t>
            </a:r>
            <a:r>
              <a:rPr lang="en-US" sz="2400"/>
              <a:t> By ensuring product availability and freshness through effective inventory management, shopkeepers can improve customer satisfaction and loyalty, leading to repeat business and positive referrals.</a:t>
            </a:r>
            <a:endParaRPr sz="2400"/>
          </a:p>
          <a:p>
            <a:pPr indent="0" lvl="0" marL="0" rtl="0" algn="just">
              <a:lnSpc>
                <a:spcPct val="150000"/>
              </a:lnSpc>
              <a:spcBef>
                <a:spcPts val="1200"/>
              </a:spcBef>
              <a:spcAft>
                <a:spcPts val="0"/>
              </a:spcAft>
              <a:buSzPts val="605"/>
              <a:buNone/>
            </a:pPr>
            <a:r>
              <a:rPr b="1" lang="en-US" sz="2400"/>
              <a:t>Focus on Growth:</a:t>
            </a:r>
            <a:r>
              <a:rPr lang="en-US" sz="2400"/>
              <a:t> By automating routine inventory tasks and providing actionable insights, DragonSense AI frees up shopkeepers' time to focus on strategic activities aimed at growing their business and expanding their market reach.</a:t>
            </a:r>
            <a:endParaRPr sz="2400"/>
          </a:p>
          <a:p>
            <a:pPr indent="0" lvl="0" marL="0" rtl="0" algn="just">
              <a:lnSpc>
                <a:spcPct val="150000"/>
              </a:lnSpc>
              <a:spcBef>
                <a:spcPts val="1200"/>
              </a:spcBef>
              <a:spcAft>
                <a:spcPts val="0"/>
              </a:spcAft>
              <a:buSzPts val="605"/>
              <a:buNone/>
            </a:pPr>
            <a:r>
              <a:rPr b="1" lang="en-US" sz="2400"/>
              <a:t>Revenue Optimization:</a:t>
            </a:r>
            <a:r>
              <a:rPr lang="en-US" sz="2400"/>
              <a:t> With a clearer understanding of which products are selling well and which ones are less profitable, shopkeepers can adjust their product offerings to focus on high-demand items, thereby maximizing revenue potential</a:t>
            </a:r>
            <a:r>
              <a:rPr lang="en-US" sz="2200"/>
              <a:t>.</a:t>
            </a:r>
            <a:endParaRPr sz="2400"/>
          </a:p>
          <a:p>
            <a:pPr indent="0" lvl="0" marL="0" rtl="0" algn="l">
              <a:lnSpc>
                <a:spcPct val="90000"/>
              </a:lnSpc>
              <a:spcBef>
                <a:spcPts val="1200"/>
              </a:spcBef>
              <a:spcAft>
                <a:spcPts val="0"/>
              </a:spcAft>
              <a:buSzPts val="1650"/>
              <a:buNone/>
            </a:pPr>
            <a:r>
              <a:t/>
            </a:r>
            <a:endParaRPr sz="2400"/>
          </a:p>
        </p:txBody>
      </p:sp>
      <p:sp>
        <p:nvSpPr>
          <p:cNvPr id="199" name="Google Shape;199;g2cacccdc10d_0_15"/>
          <p:cNvSpPr txBox="1"/>
          <p:nvPr>
            <p:ph type="title"/>
          </p:nvPr>
        </p:nvSpPr>
        <p:spPr>
          <a:xfrm>
            <a:off x="609600" y="160670"/>
            <a:ext cx="10175400" cy="734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F4C92"/>
              </a:buClr>
              <a:buSzPts val="3600"/>
              <a:buFont typeface="Calibri"/>
              <a:buNone/>
            </a:pPr>
            <a:r>
              <a:rPr lang="en-US"/>
              <a:t>Economic Logic</a:t>
            </a:r>
            <a:endParaRPr/>
          </a:p>
        </p:txBody>
      </p:sp>
      <p:sp>
        <p:nvSpPr>
          <p:cNvPr id="200" name="Google Shape;200;g2cacccdc10d_0_15"/>
          <p:cNvSpPr txBox="1"/>
          <p:nvPr>
            <p:ph idx="12" type="sldNum"/>
          </p:nvPr>
        </p:nvSpPr>
        <p:spPr>
          <a:xfrm>
            <a:off x="9440562" y="4978"/>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EDHOST-PP">
  <a:themeElements>
    <a:clrScheme name="MEDHOST 16">
      <a:dk1>
        <a:srgbClr val="696767"/>
      </a:dk1>
      <a:lt1>
        <a:srgbClr val="FFFFFF"/>
      </a:lt1>
      <a:dk2>
        <a:srgbClr val="0F4C92"/>
      </a:dk2>
      <a:lt2>
        <a:srgbClr val="FFFFFF"/>
      </a:lt2>
      <a:accent1>
        <a:srgbClr val="0F4C92"/>
      </a:accent1>
      <a:accent2>
        <a:srgbClr val="0781BE"/>
      </a:accent2>
      <a:accent3>
        <a:srgbClr val="6BC04B"/>
      </a:accent3>
      <a:accent4>
        <a:srgbClr val="C500FF"/>
      </a:accent4>
      <a:accent5>
        <a:srgbClr val="E23A3A"/>
      </a:accent5>
      <a:accent6>
        <a:srgbClr val="696767"/>
      </a:accent6>
      <a:hlink>
        <a:srgbClr val="0F4C92"/>
      </a:hlink>
      <a:folHlink>
        <a:srgbClr val="0781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2015-11-19T14:10:42Z</dcterms:created>
  <dc:creator>John McFarland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0x010100A8889084B79FFD41A67C48E1E9C06422</vt:lpwstr>
  </property>
</Properties>
</file>