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5" r:id="rId4"/>
  </p:sldMasterIdLst>
  <p:notesMasterIdLst>
    <p:notesMasterId r:id="rId20"/>
  </p:notesMasterIdLst>
  <p:sldIdLst>
    <p:sldId id="484" r:id="rId5"/>
    <p:sldId id="507" r:id="rId6"/>
    <p:sldId id="518" r:id="rId7"/>
    <p:sldId id="514" r:id="rId8"/>
    <p:sldId id="515" r:id="rId9"/>
    <p:sldId id="512" r:id="rId10"/>
    <p:sldId id="513" r:id="rId11"/>
    <p:sldId id="516" r:id="rId12"/>
    <p:sldId id="509" r:id="rId13"/>
    <p:sldId id="517" r:id="rId14"/>
    <p:sldId id="511" r:id="rId15"/>
    <p:sldId id="519" r:id="rId16"/>
    <p:sldId id="520" r:id="rId17"/>
    <p:sldId id="521" r:id="rId18"/>
    <p:sldId id="510" r:id="rId19"/>
  </p:sldIdLst>
  <p:sldSz cx="12192000" cy="6858000"/>
  <p:notesSz cx="7010400" cy="9296400"/>
  <p:embeddedFontLst>
    <p:embeddedFont>
      <p:font typeface="Arial Rounded MT Bold" panose="020F0704030504030204" pitchFamily="3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C7"/>
    <a:srgbClr val="56A953"/>
    <a:srgbClr val="000000"/>
    <a:srgbClr val="1C96D6"/>
    <a:srgbClr val="FF7431"/>
    <a:srgbClr val="F1771C"/>
    <a:srgbClr val="F4F4F4"/>
    <a:srgbClr val="F6F6F6"/>
    <a:srgbClr val="F7F7F7"/>
    <a:srgbClr val="F8F8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9" autoAdjust="0"/>
    <p:restoredTop sz="94551"/>
  </p:normalViewPr>
  <p:slideViewPr>
    <p:cSldViewPr snapToGrid="0">
      <p:cViewPr varScale="1">
        <p:scale>
          <a:sx n="77" d="100"/>
          <a:sy n="77" d="100"/>
        </p:scale>
        <p:origin x="1003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7105FF-D1DC-4DE8-A8F8-B92E7CA5C02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5395AB-4D23-467B-82F3-412915850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395AB-4D23-467B-82F3-412915850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395AB-4D23-467B-82F3-412915850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facing 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09600" y="5445150"/>
            <a:ext cx="8592766" cy="623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3F999-45BC-D344-8DA8-2B75FCE08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66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79E954-4C71-41C6-2509-99D90F48B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14562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950B5-6296-91EF-2F57-05375A32DA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411838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5104CB-3F28-596F-84A4-30932B4ECB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6C0C4-D094-5E40-0FC5-205AC0BB36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C3F91-E179-8429-E2A5-85F012D8C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821" y="2645931"/>
            <a:ext cx="12373583" cy="1248391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948407"/>
            <a:ext cx="10972800" cy="669347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3D4B2-6B24-9E23-1D5A-FA0B1D117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9345EA-724B-69B4-FBED-86B326F837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01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>
              <a:defRPr b="0">
                <a:solidFill>
                  <a:srgbClr val="686767"/>
                </a:solidFill>
              </a:defRPr>
            </a:lvl1pPr>
            <a:lvl2pPr>
              <a:defRPr>
                <a:solidFill>
                  <a:srgbClr val="686767"/>
                </a:solidFill>
              </a:defRPr>
            </a:lvl2pPr>
            <a:lvl3pPr>
              <a:defRPr>
                <a:solidFill>
                  <a:srgbClr val="686767"/>
                </a:solidFill>
              </a:defRPr>
            </a:lvl3pPr>
            <a:lvl4pPr>
              <a:defRPr>
                <a:solidFill>
                  <a:srgbClr val="686767"/>
                </a:solidFill>
              </a:defRPr>
            </a:lvl4pPr>
            <a:lvl5pPr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175310" cy="73455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1pPr>
            <a:lvl2pPr marL="9715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3pPr>
            <a:lvl4pPr marL="18288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4pPr>
            <a:lvl5pPr marL="22860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972800" cy="719972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67823-1AA3-E7F0-FB84-4FDCB1247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-1"/>
            <a:ext cx="12192000" cy="231933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307674"/>
            <a:ext cx="10363200" cy="53475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63084" y="3860493"/>
            <a:ext cx="10363200" cy="1079500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Shape 75"/>
          <p:cNvSpPr/>
          <p:nvPr userDrawn="1"/>
        </p:nvSpPr>
        <p:spPr>
          <a:xfrm>
            <a:off x="963084" y="3889676"/>
            <a:ext cx="10363200" cy="21179"/>
          </a:xfrm>
          <a:prstGeom prst="line">
            <a:avLst/>
          </a:prstGeom>
          <a:ln w="12700">
            <a:solidFill>
              <a:srgbClr val="ACABA7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700" spc="0">
                <a:solidFill>
                  <a:srgbClr val="1E437C"/>
                </a:solidFill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4BBFD-6464-EF04-39CA-C1FDC356B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632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77C89-228E-C42E-61F9-93646E3F1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DD5CE-49AF-5EC7-C7E9-A322A7133D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chemeClr val="accent6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chemeClr val="accent6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chemeClr val="accent6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526CA-742D-539A-7A70-895D5887E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C86C4-60E1-1019-1F35-C11D650BD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94161-54EF-2068-BD48-0D0233A2A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78227"/>
            <a:ext cx="10972800" cy="494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8609C-0576-364E-814B-568160608E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03" y="6367233"/>
            <a:ext cx="1650124" cy="416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ACD56-8488-6BDF-33F5-66C78AB9457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5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3000" b="0" kern="1200">
          <a:solidFill>
            <a:srgbClr val="68676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800" b="0" kern="1200">
          <a:solidFill>
            <a:srgbClr val="68676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200" b="0" kern="1200">
          <a:solidFill>
            <a:srgbClr val="68676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000" kern="1200">
          <a:solidFill>
            <a:srgbClr val="68676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000" i="0" kern="1200">
          <a:solidFill>
            <a:srgbClr val="68676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5445150"/>
            <a:ext cx="10283687" cy="623719"/>
          </a:xfrm>
        </p:spPr>
        <p:txBody>
          <a:bodyPr/>
          <a:lstStyle/>
          <a:p>
            <a:r>
              <a:rPr lang="en-US" dirty="0"/>
              <a:t>Hackathon 2024: HACKTIVATORS</a:t>
            </a:r>
          </a:p>
        </p:txBody>
      </p:sp>
    </p:spTree>
    <p:extLst>
      <p:ext uri="{BB962C8B-B14F-4D97-AF65-F5344CB8AC3E}">
        <p14:creationId xmlns:p14="http://schemas.microsoft.com/office/powerpoint/2010/main" val="26370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0718"/>
            <a:ext cx="10972800" cy="5172304"/>
          </a:xfrm>
        </p:spPr>
        <p:txBody>
          <a:bodyPr>
            <a:normAutofit/>
          </a:bodyPr>
          <a:lstStyle/>
          <a:p>
            <a:r>
              <a:rPr lang="en-US" b="1" dirty="0"/>
              <a:t>Enhanced Customer Experience:</a:t>
            </a:r>
          </a:p>
          <a:p>
            <a:pPr lvl="1"/>
            <a:r>
              <a:rPr lang="en-US" sz="3000" dirty="0"/>
              <a:t>Seamless and personalized interactions improving customer satisfaction.</a:t>
            </a:r>
          </a:p>
          <a:p>
            <a:pPr lvl="1"/>
            <a:r>
              <a:rPr lang="en-US" sz="3000" dirty="0"/>
              <a:t>Increased customer loyalty and repeat business.</a:t>
            </a:r>
          </a:p>
          <a:p>
            <a:pPr marL="457200" lvl="1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7FFFB-FE72-675C-0DB3-43B1DB93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21" y="2035252"/>
            <a:ext cx="8763158" cy="44089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8CB43-F572-1C44-2C3F-C60FECD9ACF8}"/>
              </a:ext>
            </a:extLst>
          </p:cNvPr>
          <p:cNvSpPr txBox="1"/>
          <p:nvPr/>
        </p:nvSpPr>
        <p:spPr>
          <a:xfrm>
            <a:off x="1714421" y="1268230"/>
            <a:ext cx="358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Comment Reply bot</a:t>
            </a:r>
          </a:p>
        </p:txBody>
      </p:sp>
    </p:spTree>
    <p:extLst>
      <p:ext uri="{BB962C8B-B14F-4D97-AF65-F5344CB8AC3E}">
        <p14:creationId xmlns:p14="http://schemas.microsoft.com/office/powerpoint/2010/main" val="223406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8CB43-F572-1C44-2C3F-C60FECD9ACF8}"/>
              </a:ext>
            </a:extLst>
          </p:cNvPr>
          <p:cNvSpPr txBox="1"/>
          <p:nvPr/>
        </p:nvSpPr>
        <p:spPr>
          <a:xfrm>
            <a:off x="1714421" y="1268230"/>
            <a:ext cx="358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Comment Reply bot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43F3E7-16D7-8E81-3452-6DD457B8F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90" y="1933242"/>
            <a:ext cx="2841820" cy="4764088"/>
          </a:xfrm>
        </p:spPr>
      </p:pic>
    </p:spTree>
    <p:extLst>
      <p:ext uri="{BB962C8B-B14F-4D97-AF65-F5344CB8AC3E}">
        <p14:creationId xmlns:p14="http://schemas.microsoft.com/office/powerpoint/2010/main" val="359221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8CB43-F572-1C44-2C3F-C60FECD9ACF8}"/>
              </a:ext>
            </a:extLst>
          </p:cNvPr>
          <p:cNvSpPr txBox="1"/>
          <p:nvPr/>
        </p:nvSpPr>
        <p:spPr>
          <a:xfrm>
            <a:off x="1714421" y="1268230"/>
            <a:ext cx="460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Direct Message Reply bot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32FFED-D701-6B98-7023-2BE1886BB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0" y="1933242"/>
            <a:ext cx="8486188" cy="4407514"/>
          </a:xfrm>
        </p:spPr>
      </p:pic>
    </p:spTree>
    <p:extLst>
      <p:ext uri="{BB962C8B-B14F-4D97-AF65-F5344CB8AC3E}">
        <p14:creationId xmlns:p14="http://schemas.microsoft.com/office/powerpoint/2010/main" val="299300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8CB43-F572-1C44-2C3F-C60FECD9ACF8}"/>
              </a:ext>
            </a:extLst>
          </p:cNvPr>
          <p:cNvSpPr txBox="1"/>
          <p:nvPr/>
        </p:nvSpPr>
        <p:spPr>
          <a:xfrm>
            <a:off x="1714421" y="1268230"/>
            <a:ext cx="460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Direct Message Reply bot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8F15C0-DF48-8CBF-B414-19E3F259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37" y="1997764"/>
            <a:ext cx="3436133" cy="4557773"/>
          </a:xfrm>
        </p:spPr>
      </p:pic>
    </p:spTree>
    <p:extLst>
      <p:ext uri="{BB962C8B-B14F-4D97-AF65-F5344CB8AC3E}">
        <p14:creationId xmlns:p14="http://schemas.microsoft.com/office/powerpoint/2010/main" val="294706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01F96-BE91-3E4C-8712-443E0B8C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8970"/>
            <a:ext cx="10972800" cy="5478359"/>
          </a:xfrm>
        </p:spPr>
        <p:txBody>
          <a:bodyPr>
            <a:normAutofit fontScale="47500" lnSpcReduction="20000"/>
          </a:bodyPr>
          <a:lstStyle/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5100" dirty="0"/>
              <a:t>JIBIN C BABY(Team Lead) - S8 CSE</a:t>
            </a:r>
          </a:p>
          <a:p>
            <a:pPr marL="1371600" lvl="3" indent="0">
              <a:buNone/>
            </a:pPr>
            <a:r>
              <a:rPr lang="en-US" sz="5100" dirty="0"/>
              <a:t>Technical Interest - AI/ML , NLP , Web Development.</a:t>
            </a:r>
          </a:p>
          <a:p>
            <a:pPr marL="1371600" lvl="3" indent="0">
              <a:buNone/>
            </a:pPr>
            <a:r>
              <a:rPr lang="en-US" sz="5100" dirty="0"/>
              <a:t>Project Completed – Personal Assistance for Blind using AI.</a:t>
            </a:r>
          </a:p>
          <a:p>
            <a:pPr marL="1371600" lvl="3" indent="0">
              <a:buNone/>
            </a:pPr>
            <a:endParaRPr lang="en-US" sz="4400" dirty="0"/>
          </a:p>
          <a:p>
            <a:pPr marL="1371600" lvl="3" indent="0">
              <a:buNone/>
            </a:pPr>
            <a:endParaRPr lang="en-US" sz="3800" dirty="0"/>
          </a:p>
          <a:p>
            <a:pPr marL="1371600" lvl="3" indent="0">
              <a:buNone/>
            </a:pPr>
            <a:endParaRPr lang="en-US" sz="3800" dirty="0"/>
          </a:p>
          <a:p>
            <a:pPr marL="1371600" lvl="3" indent="0">
              <a:buNone/>
            </a:pPr>
            <a:r>
              <a:rPr lang="en-US" sz="5100" dirty="0"/>
              <a:t>FIDHA P HARIS(Data/ML Engineer) - S8 CSE</a:t>
            </a:r>
          </a:p>
          <a:p>
            <a:pPr marL="1371600" lvl="3" indent="0">
              <a:buNone/>
            </a:pPr>
            <a:r>
              <a:rPr lang="en-US" sz="5100" dirty="0"/>
              <a:t>Technical Interest – Web Development.</a:t>
            </a:r>
          </a:p>
          <a:p>
            <a:pPr marL="1371600" lvl="3" indent="0">
              <a:buNone/>
            </a:pPr>
            <a:r>
              <a:rPr lang="en-US" sz="5100" dirty="0"/>
              <a:t>Project Completed – Football Live Score and Win Prediction Website, Descriptive Captions for Images using Deep Learning.</a:t>
            </a:r>
          </a:p>
          <a:p>
            <a:pPr marL="1371600" lvl="3" indent="0">
              <a:buNone/>
            </a:pPr>
            <a:endParaRPr lang="en-US" sz="3800" dirty="0"/>
          </a:p>
          <a:p>
            <a:pPr marL="1371600" lvl="3" indent="0">
              <a:buNone/>
            </a:pPr>
            <a:endParaRPr lang="en-US" sz="2000" dirty="0"/>
          </a:p>
          <a:p>
            <a:pPr marL="1371600" lvl="3" indent="0">
              <a:buNone/>
            </a:pPr>
            <a:r>
              <a:rPr lang="en-US" sz="5100" dirty="0"/>
              <a:t>ANURUDH DEEPAN(Software Engineer) - S8 CSE</a:t>
            </a:r>
          </a:p>
          <a:p>
            <a:pPr marL="1371600" lvl="3" indent="0">
              <a:buNone/>
            </a:pPr>
            <a:r>
              <a:rPr lang="en-US" sz="5100" dirty="0"/>
              <a:t>Technical Interest – AI/ML, Web Development</a:t>
            </a:r>
          </a:p>
          <a:p>
            <a:pPr marL="1371600" lvl="3" indent="0">
              <a:buNone/>
            </a:pPr>
            <a:r>
              <a:rPr lang="en-US" sz="5100" dirty="0"/>
              <a:t>Project Completed – Personal Assistance for Blind using AI.</a:t>
            </a:r>
          </a:p>
          <a:p>
            <a:pPr marL="1371600" lvl="3" indent="0">
              <a:buNone/>
            </a:pPr>
            <a:endParaRPr lang="en-US" sz="4400" dirty="0"/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9015F8-A26F-3945-81E2-58C4495E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9BA1-EE04-1047-8AE1-8AB95284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E2168-EFBC-0735-45CE-6605C2EE53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7" y="1361846"/>
            <a:ext cx="1162051" cy="1452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C7ED7-3AA6-2EF9-61A6-0ADDE98760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8" y="3317309"/>
            <a:ext cx="1162051" cy="1452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E915D-246D-D5CB-96D1-ED662F4692D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8" y="4862108"/>
            <a:ext cx="1171580" cy="1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01F96-BE91-3E4C-8712-443E0B8C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n-US" sz="3000" dirty="0"/>
          </a:p>
          <a:p>
            <a:pPr marL="1371600" lvl="3" indent="0">
              <a:buNone/>
            </a:pPr>
            <a:r>
              <a:rPr lang="en-US" sz="2600" dirty="0"/>
              <a:t>BADUSH(Documentation/Presentation) – S8 CSE</a:t>
            </a:r>
          </a:p>
          <a:p>
            <a:pPr marL="1371600" lvl="3" indent="0">
              <a:buNone/>
            </a:pPr>
            <a:r>
              <a:rPr lang="en-US" sz="2600" dirty="0"/>
              <a:t>Technical Interest – Web Development.</a:t>
            </a:r>
          </a:p>
          <a:p>
            <a:pPr marL="1371600" lvl="3" indent="0">
              <a:buNone/>
            </a:pPr>
            <a:r>
              <a:rPr lang="en-US" sz="2600" dirty="0"/>
              <a:t>Project Completed – Descriptive Captions for Images using Deep Learning, Security System for Web Page using Augmented Reality.</a:t>
            </a:r>
          </a:p>
          <a:p>
            <a:pPr marL="1371600" lvl="3" indent="0">
              <a:buNone/>
            </a:pPr>
            <a:endParaRPr lang="en-US" sz="3100" dirty="0"/>
          </a:p>
          <a:p>
            <a:pPr marL="1371600" lvl="3" indent="0">
              <a:buNone/>
            </a:pPr>
            <a:endParaRPr lang="en-US" sz="1800" dirty="0"/>
          </a:p>
          <a:p>
            <a:pPr marL="1371600" lvl="3" indent="0">
              <a:buNone/>
            </a:pPr>
            <a:endParaRPr lang="en-US" sz="2600" dirty="0"/>
          </a:p>
          <a:p>
            <a:pPr marL="1371600" lvl="3" indent="0">
              <a:buNone/>
            </a:pPr>
            <a:r>
              <a:rPr lang="en-US" sz="2600" dirty="0"/>
              <a:t>JESWIN JAISON – S6 CSE</a:t>
            </a:r>
          </a:p>
          <a:p>
            <a:pPr marL="1371600" lvl="3" indent="0">
              <a:buNone/>
            </a:pPr>
            <a:r>
              <a:rPr lang="en-US" sz="2600" dirty="0"/>
              <a:t>Technical Interest – Programming, Software Development</a:t>
            </a:r>
          </a:p>
          <a:p>
            <a:pPr marL="1371600" lvl="3" indent="0">
              <a:buNone/>
            </a:pPr>
            <a:r>
              <a:rPr lang="en-US" sz="2600" dirty="0"/>
              <a:t>Project Completed – Authenticated Access using ANPR technology.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9015F8-A26F-3945-81E2-58C4495E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9BA1-EE04-1047-8AE1-8AB95284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7215F-89E2-9ACC-0737-6729832625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0" y="1886963"/>
            <a:ext cx="1162051" cy="1452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414A9-1ACB-D073-6EE6-166790DF67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1" y="4448190"/>
            <a:ext cx="1162051" cy="1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0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3271"/>
            <a:ext cx="10972800" cy="47643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dirty="0"/>
              <a:t>AUTOMATED CUSTOMER INTERACTION AND ORDERING SYSTEM</a:t>
            </a:r>
          </a:p>
          <a:p>
            <a:pPr marL="0" indent="0" algn="ctr">
              <a:buNone/>
            </a:pPr>
            <a:endParaRPr lang="en-US" sz="3200" b="1" dirty="0"/>
          </a:p>
          <a:p>
            <a:pPr algn="just"/>
            <a:r>
              <a:rPr lang="en-US" sz="3200" dirty="0"/>
              <a:t>Manual customer interaction and order processing systems are prone to errors, delays, and inefficiencies.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Manual processes struggle to handle increasing volumes of inquiries and orders efficiently as businesses grow.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This can result in missed sales opportunities, and decreased productivity for businesses.</a:t>
            </a:r>
          </a:p>
          <a:p>
            <a:pPr algn="just"/>
            <a:endParaRPr lang="en-US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Problem Statement: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1" y="669912"/>
            <a:ext cx="10848975" cy="57056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b="1" dirty="0"/>
          </a:p>
          <a:p>
            <a:pPr algn="just"/>
            <a:r>
              <a:rPr lang="en-US" dirty="0"/>
              <a:t>An automated customer interaction and ordering system can provide a competitive advantage by improving efficiency and enhancing the customer experience.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have the potential to collect and analyze vast amounts of customer data, providing valuable insights into customer preferences, behavior, and trends.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Automated systems is not just a matter of convenience but a strategic imperative for long-term success and sustainability.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Problem Statement: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Instagram has become a good source for online brands to showcase their products.</a:t>
            </a:r>
          </a:p>
          <a:p>
            <a:endParaRPr lang="en-US" dirty="0"/>
          </a:p>
          <a:p>
            <a:r>
              <a:rPr lang="en-US" dirty="0"/>
              <a:t>Existing customer interaction and ordering processes are manual, leading to inefficiencies and errors.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Manual processes struggle to scale effectively to handle increasing volumes of customer inquiries and orders.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Ineffective processes may lead to missed revenue opportunities as customers abandon purchases due to delays or unsatisfactory service.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Business Problem: What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571"/>
            <a:ext cx="10972800" cy="47643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Integration of Automation Technologies and API:</a:t>
            </a:r>
          </a:p>
          <a:p>
            <a:pPr lvl="1" algn="just"/>
            <a:r>
              <a:rPr lang="en-US" sz="3000" dirty="0"/>
              <a:t>Instagram API is to automate Instagram.</a:t>
            </a:r>
          </a:p>
          <a:p>
            <a:pPr lvl="1" algn="just"/>
            <a:r>
              <a:rPr lang="en-US" sz="3000" dirty="0"/>
              <a:t>We used </a:t>
            </a:r>
            <a:r>
              <a:rPr lang="en-US" sz="3000" dirty="0" err="1"/>
              <a:t>instagrapi</a:t>
            </a:r>
            <a:r>
              <a:rPr lang="en-US" sz="3000" dirty="0"/>
              <a:t> to automate Instagram.</a:t>
            </a:r>
          </a:p>
          <a:p>
            <a:pPr lvl="1" algn="just"/>
            <a:r>
              <a:rPr lang="en-US" sz="3000" dirty="0"/>
              <a:t>Utilize AI and NLP for automated customer interactions.</a:t>
            </a:r>
          </a:p>
          <a:p>
            <a:pPr lvl="1" algn="just"/>
            <a:r>
              <a:rPr lang="en-US" sz="3000" dirty="0"/>
              <a:t>We used zero shot classification classifier for categorizing queries. </a:t>
            </a:r>
          </a:p>
          <a:p>
            <a:pPr lvl="1" algn="just"/>
            <a:r>
              <a:rPr lang="en-US" sz="3000" dirty="0"/>
              <a:t>Personalize responses to inquiries and orders efficiently.</a:t>
            </a:r>
          </a:p>
          <a:p>
            <a:pPr marL="457200" lvl="1" indent="0" algn="just">
              <a:buNone/>
            </a:pPr>
            <a:endParaRPr lang="en-US" sz="3000" dirty="0"/>
          </a:p>
          <a:p>
            <a:pPr marL="514350" indent="-457200" algn="just"/>
            <a:r>
              <a:rPr lang="en-US" b="1" dirty="0"/>
              <a:t>Seamless Order Management:</a:t>
            </a:r>
          </a:p>
          <a:p>
            <a:pPr marL="914400" lvl="1" indent="-457200" algn="just"/>
            <a:r>
              <a:rPr lang="en-US" sz="3000" dirty="0"/>
              <a:t>Develop a centralized system for order processing and fulfillment.</a:t>
            </a:r>
          </a:p>
          <a:p>
            <a:pPr marL="914400" lvl="1" indent="-457200" algn="just"/>
            <a:r>
              <a:rPr lang="en-US" sz="3000" dirty="0"/>
              <a:t>Minimize errors and delays in order handling.</a:t>
            </a:r>
          </a:p>
          <a:p>
            <a:pPr marL="457200" lvl="1" indent="0" algn="just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Overview: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4696"/>
            <a:ext cx="10972800" cy="47643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b="1" dirty="0"/>
              <a:t>Scalability and Flexibility:</a:t>
            </a:r>
          </a:p>
          <a:p>
            <a:pPr marL="914400" lvl="1" indent="-457200" algn="just"/>
            <a:r>
              <a:rPr lang="en-US" sz="3000" dirty="0"/>
              <a:t>Ensure that the system can scale seamlessly to accommodate growing customer demands and adapt to evolving business needs.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Overview: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796"/>
            <a:ext cx="10972800" cy="517230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Cost Savings:</a:t>
            </a:r>
          </a:p>
          <a:p>
            <a:pPr lvl="1" algn="just"/>
            <a:r>
              <a:rPr lang="en-US" sz="3000" dirty="0"/>
              <a:t>Reduction in labor costs through automation.</a:t>
            </a:r>
          </a:p>
          <a:p>
            <a:pPr lvl="1" algn="just"/>
            <a:r>
              <a:rPr lang="en-US" sz="3000" dirty="0"/>
              <a:t>Minimization of errors leading to cost savings.</a:t>
            </a:r>
          </a:p>
          <a:p>
            <a:pPr marL="457200" lvl="1" indent="0" algn="just">
              <a:buNone/>
            </a:pPr>
            <a:endParaRPr lang="en-US" sz="3000" dirty="0"/>
          </a:p>
          <a:p>
            <a:pPr algn="just"/>
            <a:r>
              <a:rPr lang="en-US" b="1" dirty="0"/>
              <a:t>Increased Productivity:</a:t>
            </a:r>
          </a:p>
          <a:p>
            <a:pPr lvl="1" algn="just"/>
            <a:r>
              <a:rPr lang="en-US" sz="3000" dirty="0"/>
              <a:t>Higher throughput of customer inquiries and orders.</a:t>
            </a:r>
          </a:p>
          <a:p>
            <a:pPr lvl="1" algn="just"/>
            <a:r>
              <a:rPr lang="en-US" sz="3000" dirty="0"/>
              <a:t>Ability to serve more customers with existing resources.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8193"/>
      </p:ext>
    </p:extLst>
  </p:cSld>
  <p:clrMapOvr>
    <a:masterClrMapping/>
  </p:clrMapOvr>
</p:sld>
</file>

<file path=ppt/theme/theme1.xml><?xml version="1.0" encoding="utf-8"?>
<a:theme xmlns:a="http://schemas.openxmlformats.org/drawingml/2006/main" name="MEDHOST-PP">
  <a:themeElements>
    <a:clrScheme name="MEDHOST 16">
      <a:dk1>
        <a:srgbClr val="696767"/>
      </a:dk1>
      <a:lt1>
        <a:srgbClr val="FFFFFF"/>
      </a:lt1>
      <a:dk2>
        <a:srgbClr val="0F4C92"/>
      </a:dk2>
      <a:lt2>
        <a:srgbClr val="FFFFFF"/>
      </a:lt2>
      <a:accent1>
        <a:srgbClr val="0F4C92"/>
      </a:accent1>
      <a:accent2>
        <a:srgbClr val="0781BE"/>
      </a:accent2>
      <a:accent3>
        <a:srgbClr val="6BC04B"/>
      </a:accent3>
      <a:accent4>
        <a:srgbClr val="C500FF"/>
      </a:accent4>
      <a:accent5>
        <a:srgbClr val="E23A3A"/>
      </a:accent5>
      <a:accent6>
        <a:srgbClr val="696767"/>
      </a:accent6>
      <a:hlink>
        <a:srgbClr val="0F4C92"/>
      </a:hlink>
      <a:folHlink>
        <a:srgbClr val="0781B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DHOST-PP" id="{5772DB12-50D2-4E1A-B26A-58D78780553C}" vid="{2275BD20-D784-46EB-9B43-B2E78E904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889084B79FFD41A67C48E1E9C06422" ma:contentTypeVersion="1" ma:contentTypeDescription="Create a new document." ma:contentTypeScope="" ma:versionID="54dc401dc36657b4782d69542805ba1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1709B5-921B-4359-B702-1C95E9B45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4B68F0-C37D-4E63-9215-969F7921E0EC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2DED92A-588E-42EE-BE4B-3910FC11A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MEDHOST-2016</Template>
  <TotalTime>43511</TotalTime>
  <Words>563</Words>
  <Application>Microsoft Office PowerPoint</Application>
  <PresentationFormat>Widescreen</PresentationFormat>
  <Paragraphs>101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Rounded MT Bold</vt:lpstr>
      <vt:lpstr>Calibri</vt:lpstr>
      <vt:lpstr>Arial</vt:lpstr>
      <vt:lpstr>MEDHOST-PP</vt:lpstr>
      <vt:lpstr>Hackathon 2024: HACKTIVATORS</vt:lpstr>
      <vt:lpstr>Team Name and Members</vt:lpstr>
      <vt:lpstr>Team Name and Members</vt:lpstr>
      <vt:lpstr>LLM Problem Statement: Why</vt:lpstr>
      <vt:lpstr>LLM Problem Statement: Why</vt:lpstr>
      <vt:lpstr>LLM Business Problem: What</vt:lpstr>
      <vt:lpstr>Solution Overview: How</vt:lpstr>
      <vt:lpstr>Solution Overview: How</vt:lpstr>
      <vt:lpstr>Economic Logic</vt:lpstr>
      <vt:lpstr>Economic Logic</vt:lpstr>
      <vt:lpstr>Project Demo</vt:lpstr>
      <vt:lpstr>Project Demo</vt:lpstr>
      <vt:lpstr>Project Demo</vt:lpstr>
      <vt:lpstr>Project Demo</vt:lpstr>
      <vt:lpstr>PowerPoint Presentation</vt:lpstr>
    </vt:vector>
  </TitlesOfParts>
  <Company>MEDHOST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16x9</dc:title>
  <dc:creator>John McFarland</dc:creator>
  <cp:lastModifiedBy>jibin cheruvathoor</cp:lastModifiedBy>
  <cp:revision>710</cp:revision>
  <cp:lastPrinted>2018-02-09T20:11:31Z</cp:lastPrinted>
  <dcterms:created xsi:type="dcterms:W3CDTF">2015-11-19T14:10:42Z</dcterms:created>
  <dcterms:modified xsi:type="dcterms:W3CDTF">2024-04-10T10:47:32Z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0x010100A8889084B79FFD41A67C48E1E9C06422</vt:lpwstr>
  </property>
</Properties>
</file>