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72400" cy="4375150"/>
  <p:notesSz cx="7772400" cy="43751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356296"/>
            <a:ext cx="6606540" cy="918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450084"/>
            <a:ext cx="5440680" cy="1093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175006"/>
            <a:ext cx="6995160" cy="700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1006284"/>
            <a:ext cx="6995160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4068889"/>
            <a:ext cx="2487168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436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43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43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43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43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2024-04-10T10:40:43Z</dcterms:created>
  <dcterms:modified xsi:type="dcterms:W3CDTF">2024-04-10T10:40:43Z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Adobe Scan for Android 24.03.18-google-dynamic</vt:lpwstr>
  </property>
  <property fmtid="{D5CDD505-2E9C-101B-9397-08002B2CF9AE}" pid="4" name="LastSaved">
    <vt:filetime>2024-04-10T00:00:00Z</vt:filetime>
  </property>
</Properties>
</file>