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65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6CE242-680A-4005-9339-2860E23D36C6}" v="1" dt="2025-03-29T20:12:41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ok sharma" userId="e2c944595792e98e" providerId="LiveId" clId="{4D6CE242-680A-4005-9339-2860E23D36C6}"/>
    <pc:docChg chg="addSld delSld modSld">
      <pc:chgData name="Ashok sharma" userId="e2c944595792e98e" providerId="LiveId" clId="{4D6CE242-680A-4005-9339-2860E23D36C6}" dt="2025-03-29T20:12:41.009" v="25" actId="2696"/>
      <pc:docMkLst>
        <pc:docMk/>
      </pc:docMkLst>
      <pc:sldChg chg="del">
        <pc:chgData name="Ashok sharma" userId="e2c944595792e98e" providerId="LiveId" clId="{4D6CE242-680A-4005-9339-2860E23D36C6}" dt="2025-03-29T20:12:41.009" v="25" actId="2696"/>
        <pc:sldMkLst>
          <pc:docMk/>
          <pc:sldMk cId="215241231" sldId="257"/>
        </pc:sldMkLst>
      </pc:sldChg>
      <pc:sldChg chg="addSp modSp new mod">
        <pc:chgData name="Ashok sharma" userId="e2c944595792e98e" providerId="LiveId" clId="{4D6CE242-680A-4005-9339-2860E23D36C6}" dt="2025-03-29T20:07:34.761" v="24" actId="113"/>
        <pc:sldMkLst>
          <pc:docMk/>
          <pc:sldMk cId="3007122500" sldId="270"/>
        </pc:sldMkLst>
        <pc:spChg chg="add mod">
          <ac:chgData name="Ashok sharma" userId="e2c944595792e98e" providerId="LiveId" clId="{4D6CE242-680A-4005-9339-2860E23D36C6}" dt="2025-03-29T20:07:34.761" v="24" actId="113"/>
          <ac:spMkLst>
            <pc:docMk/>
            <pc:sldMk cId="3007122500" sldId="270"/>
            <ac:spMk id="6" creationId="{D7850E99-9AE6-C085-F5E6-35467E742C7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7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B39D78-962A-40BD-A140-45AC22225A7F}"/>
              </a:ext>
            </a:extLst>
          </p:cNvPr>
          <p:cNvSpPr txBox="1"/>
          <p:nvPr/>
        </p:nvSpPr>
        <p:spPr>
          <a:xfrm>
            <a:off x="2755206" y="815134"/>
            <a:ext cx="668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 Mid Term Evaluation</a:t>
            </a:r>
            <a:endParaRPr lang="en-IN" sz="28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9B825-9D5B-42B0-91D4-4CD2F94B3E9F}"/>
              </a:ext>
            </a:extLst>
          </p:cNvPr>
          <p:cNvSpPr txBox="1"/>
          <p:nvPr/>
        </p:nvSpPr>
        <p:spPr>
          <a:xfrm>
            <a:off x="388189" y="1774875"/>
            <a:ext cx="116926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  UI/UX Implementation for </a:t>
            </a:r>
            <a:r>
              <a:rPr lang="en-IN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wiZe</a:t>
            </a:r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400" err="1">
                <a:latin typeface="Times New Roman" panose="02020603050405020304" pitchFamily="18" charset="0"/>
                <a:cs typeface="Times New Roman" panose="02020603050405020304" pitchFamily="18" charset="0"/>
              </a:rPr>
              <a:t>MyLamp.Ai</a:t>
            </a:r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F445-1012-42A1-8AF0-1E35E1ADD624}"/>
              </a:ext>
            </a:extLst>
          </p:cNvPr>
          <p:cNvSpPr txBox="1"/>
          <p:nvPr/>
        </p:nvSpPr>
        <p:spPr>
          <a:xfrm>
            <a:off x="4978542" y="4915078"/>
            <a:ext cx="2234907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ASHOK SHARMA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23FS20MCA00096</a:t>
            </a: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2023-25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D1AB1-7FAA-41CD-B3E8-21A94B6D0BD4}"/>
              </a:ext>
            </a:extLst>
          </p:cNvPr>
          <p:cNvSpPr txBox="1"/>
          <p:nvPr/>
        </p:nvSpPr>
        <p:spPr>
          <a:xfrm>
            <a:off x="3996957" y="2870714"/>
            <a:ext cx="4198072" cy="1935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Ms. Veerpal Kaur</a:t>
            </a: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Science, Technology and Architecture</a:t>
            </a:r>
          </a:p>
          <a:p>
            <a:pPr algn="ctr"/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68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4B7E1-6A97-14A1-C47A-9204FB3E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err="1"/>
              <a:t>MockInterview</a:t>
            </a:r>
            <a:endParaRPr lang="en-IN" b="1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15CC6F8-F411-696E-4E91-863F27ED3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5" y="1825626"/>
            <a:ext cx="4684143" cy="354000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23167-639C-7E49-4077-4C4600DC8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CC0D-811C-40FD-F1CF-C25C1793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46F91-D6C9-77FE-1B17-76B26573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10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4ADFE1-2B59-EBBD-F0AA-B297D5136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038" y="1963648"/>
            <a:ext cx="5789762" cy="340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41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1C4F-D7AA-04D1-2BE8-02C0D5D7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Analysis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3899482-2D7C-0A3E-61F6-BBF771A77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75" y="1825625"/>
            <a:ext cx="5659133" cy="20217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8ACE-22E7-4AD3-F32B-78B30EB8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3741A-EA41-9CF8-FAA8-80E8F9D0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F0066-F51E-1B80-72F7-7B5CF6AE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11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3AA576-7926-2A61-7D31-0AB7CADD5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42" y="2044460"/>
            <a:ext cx="5385758" cy="2251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ACC40F-F65E-545B-7E26-603CA4E8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6" y="4126648"/>
            <a:ext cx="5659134" cy="222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07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6605-47EB-C411-D8D2-0E9F44B6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A5B2-200F-14C8-F62F-A567E234A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Wize revolutionizes the hiring process</a:t>
            </a:r>
            <a:r>
              <a:rPr lang="en-US"/>
              <a:t> by using AI for </a:t>
            </a:r>
            <a:r>
              <a:rPr lang="en-US" b="1"/>
              <a:t>intelligent matchmaking</a:t>
            </a:r>
            <a:r>
              <a:rPr lang="en-US"/>
              <a:t>.</a:t>
            </a:r>
          </a:p>
          <a:p>
            <a:r>
              <a:rPr lang="en-US"/>
              <a:t>The platform reduces </a:t>
            </a:r>
            <a:r>
              <a:rPr lang="en-US" b="1"/>
              <a:t>manual effort, increases efficiency, and ensures fair hiring</a:t>
            </a:r>
            <a:r>
              <a:rPr lang="en-US"/>
              <a:t>.</a:t>
            </a:r>
          </a:p>
          <a:p>
            <a:r>
              <a:rPr lang="en-US"/>
              <a:t>It is </a:t>
            </a:r>
            <a:r>
              <a:rPr lang="en-US" b="1"/>
              <a:t>fast, scalable, and designed for real-world recruitment challenges</a:t>
            </a:r>
            <a:r>
              <a:rPr lang="en-US"/>
              <a:t>.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687B1-B554-D4CE-8999-0623AED6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098D3-956D-2A91-423B-FBF7AE05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BCDA-EC1D-4484-3A27-128D0C4F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74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52B5-CDBE-EE72-0520-ACD875C7E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BA22-17ED-F166-A7B0-1424D665E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Scalability:</a:t>
            </a:r>
            <a:r>
              <a:rPr lang="en-US"/>
              <a:t> Expand to </a:t>
            </a:r>
            <a:r>
              <a:rPr lang="en-US" b="1"/>
              <a:t>universities and global hiring platforms</a:t>
            </a:r>
            <a:r>
              <a:rPr lang="en-US"/>
              <a:t>.</a:t>
            </a:r>
          </a:p>
          <a:p>
            <a:r>
              <a:rPr lang="en-US" b="1"/>
              <a:t>Integration:</a:t>
            </a:r>
            <a:r>
              <a:rPr lang="en-US"/>
              <a:t> Connect with </a:t>
            </a:r>
            <a:r>
              <a:rPr lang="en-US" b="1"/>
              <a:t>LinkedIn, HRMS tools, and ATS systems</a:t>
            </a:r>
            <a:r>
              <a:rPr lang="en-US"/>
              <a:t>.</a:t>
            </a:r>
          </a:p>
          <a:p>
            <a:r>
              <a:rPr lang="en-US" b="1"/>
              <a:t>AI Improvements:</a:t>
            </a:r>
            <a:r>
              <a:rPr lang="en-US"/>
              <a:t> More advanced </a:t>
            </a:r>
            <a:r>
              <a:rPr lang="en-US" b="1"/>
              <a:t>resume analysis and interview evaluation</a:t>
            </a:r>
            <a:r>
              <a:rPr lang="en-US"/>
              <a:t>.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BBAD9-FE2D-E179-F905-C2CE4FDFE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D5694-E8C0-A63F-F0F8-FCC6DDF7A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F5E7D-80E2-CFB2-F7E5-EFB6E140D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466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A768C-E25C-EF5E-51FD-0B1C50203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CEE54A-CEE6-5A3B-F05E-F2639541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6605D-A52C-C305-9AC9-066FAA2B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14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50E99-9AE6-C085-F5E6-35467E742C74}"/>
              </a:ext>
            </a:extLst>
          </p:cNvPr>
          <p:cNvSpPr txBox="1"/>
          <p:nvPr/>
        </p:nvSpPr>
        <p:spPr>
          <a:xfrm>
            <a:off x="3047281" y="3244334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7122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0498-848F-12FE-CBA5-4A729B1D7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981"/>
            <a:ext cx="10515600" cy="1325563"/>
          </a:xfrm>
        </p:spPr>
        <p:txBody>
          <a:bodyPr/>
          <a:lstStyle/>
          <a:p>
            <a:r>
              <a:rPr lang="en-IN" b="1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BBC61-DBF5-A4C5-D295-F57FB1587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Wize is an AI-driven hiring platform designed for </a:t>
            </a:r>
            <a:r>
              <a:rPr lang="en-US" b="1"/>
              <a:t>recruiters and students</a:t>
            </a:r>
            <a:r>
              <a:rPr lang="en-US"/>
              <a:t>.</a:t>
            </a:r>
          </a:p>
          <a:p>
            <a:r>
              <a:rPr lang="en-US"/>
              <a:t>It simplifies the recruitment process by using AI to </a:t>
            </a:r>
            <a:r>
              <a:rPr lang="en-US" b="1"/>
              <a:t>match students with job opportunities</a:t>
            </a:r>
            <a:r>
              <a:rPr lang="en-US"/>
              <a:t> based on skills, experience, and preferences.</a:t>
            </a:r>
          </a:p>
          <a:p>
            <a:r>
              <a:rPr lang="en-US"/>
              <a:t>The platform enhances </a:t>
            </a:r>
            <a:r>
              <a:rPr lang="en-US" b="1"/>
              <a:t>efficiency, transparency, and accessibility</a:t>
            </a:r>
            <a:r>
              <a:rPr lang="en-US"/>
              <a:t> in the hiring process.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3D7CF-0F47-A388-3357-9DA0BB41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4B19A-3AA0-925D-8E7E-05C7A3B9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83A99-FA4C-D57A-40AC-A49F0CBC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1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6412-6D5F-0FF6-3753-F1B06AED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D8BD-8B37-640A-0898-5937654F2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Challenges faced by students:</a:t>
            </a:r>
            <a:r>
              <a:rPr lang="en-US"/>
              <a:t> Difficulty in finding relevant job opportunities.</a:t>
            </a:r>
          </a:p>
          <a:p>
            <a:r>
              <a:rPr lang="en-US" b="1"/>
              <a:t>Challenges faced by recruiters:</a:t>
            </a:r>
            <a:r>
              <a:rPr lang="en-US"/>
              <a:t> Sorting through large pools of applicants.</a:t>
            </a:r>
          </a:p>
          <a:p>
            <a:r>
              <a:rPr lang="en-US" b="1"/>
              <a:t>Lack of AI-driven solutions:</a:t>
            </a:r>
            <a:r>
              <a:rPr lang="en-US"/>
              <a:t> Existing platforms rely on </a:t>
            </a:r>
            <a:r>
              <a:rPr lang="en-US" b="1"/>
              <a:t>manual filtering and outdated processes</a:t>
            </a:r>
            <a:r>
              <a:rPr lang="en-US"/>
              <a:t>.</a:t>
            </a:r>
          </a:p>
          <a:p>
            <a:r>
              <a:rPr lang="en-US" b="1"/>
              <a:t>Goal:</a:t>
            </a:r>
            <a:r>
              <a:rPr lang="en-US"/>
              <a:t> To create an </a:t>
            </a:r>
            <a:r>
              <a:rPr lang="en-US" b="1"/>
              <a:t>intelligent, automated, and unbiased</a:t>
            </a:r>
            <a:r>
              <a:rPr lang="en-US"/>
              <a:t> hiring process.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2337A-DCE1-AAF1-C691-9A6EFF6A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3765-7E16-40E3-FB62-7079831DC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1281C-5910-FA70-E660-8A945E43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6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1D751-664D-0A65-4A85-AC4659CD5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Process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F740C-77A2-20FE-9629-A5BBCEB6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3200"/>
              <a:t>Software Development Approach:</a:t>
            </a:r>
          </a:p>
          <a:p>
            <a:r>
              <a:rPr lang="en-US" b="1"/>
              <a:t>Requirement Analysis:</a:t>
            </a:r>
            <a:r>
              <a:rPr lang="en-US"/>
              <a:t> Understanding recruiter and student needs.</a:t>
            </a:r>
            <a:endParaRPr lang="en-IN"/>
          </a:p>
          <a:p>
            <a:r>
              <a:rPr lang="en-US" b="1"/>
              <a:t>Design:</a:t>
            </a:r>
            <a:r>
              <a:rPr lang="en-US"/>
              <a:t> UI/UX for seamless interaction.</a:t>
            </a:r>
          </a:p>
          <a:p>
            <a:r>
              <a:rPr lang="en-US" b="1"/>
              <a:t>Development:</a:t>
            </a:r>
            <a:r>
              <a:rPr lang="en-US"/>
              <a:t> Implementing AI algorithms for job matching.</a:t>
            </a:r>
          </a:p>
          <a:p>
            <a:r>
              <a:rPr lang="en-US" b="1"/>
              <a:t>Testing:</a:t>
            </a:r>
            <a:r>
              <a:rPr lang="en-US"/>
              <a:t> Ensuring platform accuracy and performance.</a:t>
            </a:r>
          </a:p>
          <a:p>
            <a:r>
              <a:rPr lang="en-US" b="1"/>
              <a:t>Deployment &amp; Maintenance:</a:t>
            </a:r>
            <a:r>
              <a:rPr lang="en-US"/>
              <a:t> Continuous upgrades and user feedback.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7B1B9-5574-EBC1-C0FB-DAA77BFA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5FEC-3A48-71A8-8F0D-59087E33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201E3-847A-C121-3793-2D309DAE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1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9F30-19A1-7EDF-E4CC-6CF1B7DB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Software Requirement Specification (SRS)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21FD-0987-45B9-0110-336FAED03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/>
              <a:t>Functional Requirements:</a:t>
            </a:r>
          </a:p>
          <a:p>
            <a:r>
              <a:rPr lang="en-IN" sz="2000"/>
              <a:t>User authentication &amp; profile management.</a:t>
            </a:r>
          </a:p>
          <a:p>
            <a:r>
              <a:rPr lang="en-IN" sz="2000"/>
              <a:t>AI-driven job recommendations.</a:t>
            </a:r>
          </a:p>
          <a:p>
            <a:r>
              <a:rPr lang="en-US" sz="2000"/>
              <a:t>Resume parsing and skill assessment.</a:t>
            </a:r>
            <a:endParaRPr lang="en-IN" sz="2000"/>
          </a:p>
          <a:p>
            <a:r>
              <a:rPr lang="en-IN" sz="2000"/>
              <a:t>Automated interview scheduling.</a:t>
            </a:r>
          </a:p>
          <a:p>
            <a:pPr marL="0" indent="0">
              <a:buNone/>
            </a:pPr>
            <a:r>
              <a:rPr lang="en-IN" sz="3200"/>
              <a:t>Non-Functional Requirements:</a:t>
            </a:r>
          </a:p>
          <a:p>
            <a:r>
              <a:rPr lang="en-US" sz="2000"/>
              <a:t>High scalability to support large user traffic.</a:t>
            </a:r>
            <a:endParaRPr lang="en-IN" sz="3200"/>
          </a:p>
          <a:p>
            <a:r>
              <a:rPr lang="en-IN" sz="2000"/>
              <a:t>Data security &amp; privacy compliance.</a:t>
            </a:r>
            <a:endParaRPr lang="en-IN" sz="3200"/>
          </a:p>
          <a:p>
            <a:r>
              <a:rPr lang="en-US" sz="2000"/>
              <a:t>Fast response time for job recommendations.</a:t>
            </a:r>
            <a:endParaRPr lang="en-IN" sz="32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EC2A-0B87-D89F-6685-A19B44CD3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7D5-DB24-5E92-D488-15DA6991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D7E3-3981-617D-B692-3EBFB610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52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ED2CA-16F2-DD59-61EA-9CE15229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Data Flow Diagram (DFD)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17916E1-2528-B56A-BDF4-7E2F18545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85" y="1825625"/>
            <a:ext cx="725223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C0E0F-D156-057F-AA02-730D7849A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E8DFA-CF67-E250-2DE8-5D38D1B8B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D3544-E320-8448-DA23-09D50E370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71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4BD51-AB36-AF98-6CE9-AB4474F9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26BE4B-335E-B9B5-3148-8514AE39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0DC57-7554-0FF9-762A-BAF5C6EE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7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71BAF-8C86-C6B2-4FDE-B6E3EB2054EA}"/>
              </a:ext>
            </a:extLst>
          </p:cNvPr>
          <p:cNvSpPr txBox="1"/>
          <p:nvPr/>
        </p:nvSpPr>
        <p:spPr>
          <a:xfrm>
            <a:off x="709522" y="552892"/>
            <a:ext cx="60945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/>
              <a:t>Level 0 DFD (Context Diagram):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CC01E1-7260-4F65-767D-74EF4332039F}"/>
              </a:ext>
            </a:extLst>
          </p:cNvPr>
          <p:cNvSpPr txBox="1"/>
          <p:nvPr/>
        </p:nvSpPr>
        <p:spPr>
          <a:xfrm>
            <a:off x="1270239" y="136684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Recruiters post job openings.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235BF7-4077-2B0B-4221-4BBAF2C0EBC5}"/>
              </a:ext>
            </a:extLst>
          </p:cNvPr>
          <p:cNvSpPr txBox="1"/>
          <p:nvPr/>
        </p:nvSpPr>
        <p:spPr>
          <a:xfrm>
            <a:off x="1270239" y="178860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Students upload resumes and apply for jobs.</a:t>
            </a:r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5060B-B9CB-5C7B-5841-778B842313DD}"/>
              </a:ext>
            </a:extLst>
          </p:cNvPr>
          <p:cNvSpPr txBox="1"/>
          <p:nvPr/>
        </p:nvSpPr>
        <p:spPr>
          <a:xfrm>
            <a:off x="1270239" y="220440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AI processes data and recommends best matches.</a:t>
            </a:r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9866F5-4DF2-EF4A-1B57-A1C8F53392AE}"/>
              </a:ext>
            </a:extLst>
          </p:cNvPr>
          <p:cNvSpPr txBox="1"/>
          <p:nvPr/>
        </p:nvSpPr>
        <p:spPr>
          <a:xfrm>
            <a:off x="1270239" y="2632120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Interview scheduling and hiring decisions.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3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8C56-DA8D-8517-A1A8-3655442BF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Output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BC35978-5E1D-F113-0980-BCF14A70F3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46" y="1825625"/>
            <a:ext cx="9010107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6DF81-01C3-3A3A-7A41-2DE2C3FF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F9697-1F67-E0E5-50F6-0AE51A29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9A79D-CC10-0396-D32C-812B51C1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421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E00C-7590-587C-553C-F42FE0D7E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err="1"/>
              <a:t>Talentmatch</a:t>
            </a:r>
            <a:endParaRPr lang="en-IN" b="1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7365409-B7EA-505D-AEBB-73A1D7294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60" y="1825625"/>
            <a:ext cx="9300680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0A9C5-50B7-99E1-6F3F-55CFE180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CBB02-D37B-3121-AEF7-5FEF3858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7D11-BE5D-C2E6-FF4B-66583CAF2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0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Motivation</vt:lpstr>
      <vt:lpstr>Process Model</vt:lpstr>
      <vt:lpstr>Software Requirement Specification (SRS)</vt:lpstr>
      <vt:lpstr>Data Flow Diagram (DFD)</vt:lpstr>
      <vt:lpstr>PowerPoint Presentation</vt:lpstr>
      <vt:lpstr>Output</vt:lpstr>
      <vt:lpstr>Talentmatch</vt:lpstr>
      <vt:lpstr>MockInterview</vt:lpstr>
      <vt:lpstr>Analysis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revision>1</cp:revision>
  <dcterms:created xsi:type="dcterms:W3CDTF">2022-04-04T16:03:24Z</dcterms:created>
  <dcterms:modified xsi:type="dcterms:W3CDTF">2025-03-29T20:12:52Z</dcterms:modified>
</cp:coreProperties>
</file>