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573E4B-1301-4F3E-B715-0A0B4A8E1D96}">
  <a:tblStyle styleId="{46573E4B-1301-4F3E-B715-0A0B4A8E1D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{46573E4B-1301-4F3E-B715-0A0B4A8E1D96}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{46573E4B-1301-4F3E-B715-0A0B4A8E1D96}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{46573E4B-1301-4F3E-B715-0A0B4A8E1D96}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{46573E4B-1301-4F3E-B715-0A0B4A8E1D96}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{46573E4B-1301-4F3E-B715-0A0B4A8E1D96}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{46573E4B-1301-4F3E-B715-0A0B4A8E1D96}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{46573E4B-1301-4F3E-B715-0A0B4A8E1D96}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{46573E4B-1301-4F3E-B715-0A0B4A8E1D96}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{46573E4B-1301-4F3E-B715-0A0B4A8E1D96}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