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7AEE7D-C6FE-4830-8195-B8B88A861E5A}">
  <a:tblStyle styleId="{B27AEE7D-C6FE-4830-8195-B8B88A861E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{B27AEE7D-C6FE-4830-8195-B8B88A861E5A}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{B27AEE7D-C6FE-4830-8195-B8B88A861E5A}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{B27AEE7D-C6FE-4830-8195-B8B88A861E5A}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{B27AEE7D-C6FE-4830-8195-B8B88A861E5A}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{B27AEE7D-C6FE-4830-8195-B8B88A861E5A}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{B27AEE7D-C6FE-4830-8195-B8B88A861E5A}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