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ABB4E2-CC8A-443D-B33B-DAAA7B4995EF}">
  <a:tblStyle styleId="{C9ABB4E2-CC8A-443D-B33B-DAAA7B4995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{C9ABB4E2-CC8A-443D-B33B-DAAA7B4995EF}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