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ShowLst>
    <p:custShow name="自定义放映 1" id="0">
      <p:sldLst>
        <p:sld r:id="rId4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custShow id="0"/>
  </p:showPr>
  <p:clrMru>
    <a:srgbClr val="5B9BD5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slide" Target="slide3.xml"/><Relationship Id="rId7" Type="http://schemas.openxmlformats.org/officeDocument/2006/relationships/image" Target="../media/image13.png"/><Relationship Id="rId6" Type="http://schemas.openxmlformats.org/officeDocument/2006/relationships/slide" Target="slide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slide" Target="slide2.xml"/><Relationship Id="rId4" Type="http://schemas.openxmlformats.org/officeDocument/2006/relationships/image" Target="../media/image9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标题 33"/>
          <p:cNvSpPr>
            <a:spLocks noGrp="1"/>
          </p:cNvSpPr>
          <p:nvPr>
            <p:ph type="ctrTitle"/>
          </p:nvPr>
        </p:nvSpPr>
        <p:spPr>
          <a:xfrm>
            <a:off x="1300480" y="118745"/>
            <a:ext cx="9144000" cy="1016635"/>
          </a:xfrm>
        </p:spPr>
        <p:txBody>
          <a:bodyPr/>
          <a:p>
            <a:r>
              <a:rPr lang="zh-CN" altLang="en-US" sz="3200"/>
              <a:t>素材 放心吧跳转不到这里来</a:t>
            </a:r>
            <a:endParaRPr lang="zh-CN" altLang="en-US" sz="32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200" y="2322195"/>
            <a:ext cx="1577340" cy="16992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815" y="1181100"/>
            <a:ext cx="2522220" cy="9448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630" y="1135380"/>
            <a:ext cx="2552700" cy="10363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" y="0"/>
            <a:ext cx="2415540" cy="33070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825" y="2403475"/>
            <a:ext cx="3124200" cy="18745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8070" y="4391660"/>
            <a:ext cx="3124200" cy="21107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925" y="4593590"/>
            <a:ext cx="3246120" cy="1706880"/>
          </a:xfrm>
          <a:prstGeom prst="rect">
            <a:avLst/>
          </a:prstGeom>
        </p:spPr>
      </p:pic>
      <p:pic>
        <p:nvPicPr>
          <p:cNvPr id="25" name="图片 24" descr="0v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8380" y="0"/>
            <a:ext cx="2293620" cy="356616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825" y="2403475"/>
            <a:ext cx="3124200" cy="187452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8070" y="4391660"/>
            <a:ext cx="3124200" cy="2110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0" y="1821180"/>
            <a:ext cx="7910830" cy="5036820"/>
            <a:chOff x="0" y="2868"/>
            <a:chExt cx="12458" cy="7932"/>
          </a:xfrm>
        </p:grpSpPr>
        <p:sp>
          <p:nvSpPr>
            <p:cNvPr id="6" name="直角三角形 5"/>
            <p:cNvSpPr/>
            <p:nvPr/>
          </p:nvSpPr>
          <p:spPr>
            <a:xfrm>
              <a:off x="1" y="2868"/>
              <a:ext cx="10231" cy="7932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760"/>
              <a:ext cx="12459" cy="3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911465" y="4771390"/>
            <a:ext cx="5527040" cy="2653030"/>
            <a:chOff x="12459" y="7514"/>
            <a:chExt cx="8704" cy="4178"/>
          </a:xfrm>
        </p:grpSpPr>
        <p:sp>
          <p:nvSpPr>
            <p:cNvPr id="9" name="双波形 8"/>
            <p:cNvSpPr/>
            <p:nvPr/>
          </p:nvSpPr>
          <p:spPr>
            <a:xfrm>
              <a:off x="12459" y="75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双波形 14"/>
            <p:cNvSpPr/>
            <p:nvPr/>
          </p:nvSpPr>
          <p:spPr>
            <a:xfrm>
              <a:off x="16811" y="75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双波形 9"/>
            <p:cNvSpPr/>
            <p:nvPr/>
          </p:nvSpPr>
          <p:spPr>
            <a:xfrm>
              <a:off x="16811" y="82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双波形 16"/>
            <p:cNvSpPr/>
            <p:nvPr/>
          </p:nvSpPr>
          <p:spPr>
            <a:xfrm>
              <a:off x="12459" y="82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双波形 10"/>
            <p:cNvSpPr/>
            <p:nvPr/>
          </p:nvSpPr>
          <p:spPr>
            <a:xfrm>
              <a:off x="12459" y="89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双波形 15"/>
            <p:cNvSpPr/>
            <p:nvPr/>
          </p:nvSpPr>
          <p:spPr>
            <a:xfrm>
              <a:off x="16811" y="89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双波形 11"/>
            <p:cNvSpPr/>
            <p:nvPr/>
          </p:nvSpPr>
          <p:spPr>
            <a:xfrm>
              <a:off x="16811" y="96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双波形 13"/>
            <p:cNvSpPr/>
            <p:nvPr/>
          </p:nvSpPr>
          <p:spPr>
            <a:xfrm>
              <a:off x="12459" y="96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760" y="1471930"/>
            <a:ext cx="1577340" cy="169926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2200" y="3516630"/>
            <a:ext cx="1577340" cy="1699260"/>
          </a:xfrm>
          <a:prstGeom prst="rect">
            <a:avLst/>
          </a:prstGeom>
        </p:spPr>
      </p:pic>
      <p:pic>
        <p:nvPicPr>
          <p:cNvPr id="31" name="图片 30" descr="0v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30" y="2007235"/>
            <a:ext cx="2063115" cy="3208655"/>
          </a:xfrm>
          <a:prstGeom prst="rect">
            <a:avLst/>
          </a:prstGeom>
        </p:spPr>
      </p:pic>
      <p:pic>
        <p:nvPicPr>
          <p:cNvPr id="32" name="图片 31" descr="C:/Users/11833/AppData/Local/Temp/kaimatting/20200702003744/output_aiMatting_20200702003806.pngoutput_aiMatting_202007020038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575" y="325755"/>
            <a:ext cx="2286635" cy="1053737"/>
          </a:xfrm>
          <a:prstGeom prst="rect">
            <a:avLst/>
          </a:prstGeom>
        </p:spPr>
      </p:pic>
      <p:pic>
        <p:nvPicPr>
          <p:cNvPr id="33" name="图片 32" descr="C:/Users/11833/AppData/Local/Temp/kaimatting/20200702003359/output_aiMatting_20200702003420.pngoutput_aiMatting_202007020034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725" y="0"/>
            <a:ext cx="2293620" cy="1379220"/>
          </a:xfrm>
          <a:prstGeom prst="rect">
            <a:avLst/>
          </a:prstGeom>
        </p:spPr>
      </p:pic>
      <p:pic>
        <p:nvPicPr>
          <p:cNvPr id="34" name="图片 33" descr="C:/Users/11833/AppData/Local/Temp/kaimatting/20200702003721/output_aiMatting_20200702003726.pngoutput_aiMatting_202007020037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200" y="1471930"/>
            <a:ext cx="2971800" cy="1882140"/>
          </a:xfrm>
          <a:prstGeom prst="rect">
            <a:avLst/>
          </a:prstGeom>
        </p:spPr>
      </p:pic>
      <p:pic>
        <p:nvPicPr>
          <p:cNvPr id="35" name="图片 34" descr="C:/Users/11833/AppData/Local/Temp/kaimatting/20200702004713/output_aiMatting_20200702004717.pngoutput_aiMatting_202007020047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9745" y="3729990"/>
            <a:ext cx="2346960" cy="845820"/>
          </a:xfrm>
          <a:prstGeom prst="rect">
            <a:avLst/>
          </a:prstGeom>
        </p:spPr>
      </p:pic>
      <p:pic>
        <p:nvPicPr>
          <p:cNvPr id="36" name="图片 35" descr="C:/Users/11833/AppData/Local/Temp/kaimatting/20200702004702/output_aiMatting_20200702004709.pngoutput_aiMatting_20200702004709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4410" y="2007235"/>
            <a:ext cx="2339340" cy="845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32" name="图片 31" descr="C:/Users/11833/AppData/Local/Temp/kaimatting/20200702003744/output_aiMatting_20200702003806.pngoutput_aiMatting_202007020038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3815" y="3298825"/>
            <a:ext cx="2286635" cy="1053737"/>
          </a:xfrm>
          <a:prstGeom prst="rect">
            <a:avLst/>
          </a:prstGeom>
        </p:spPr>
      </p:pic>
      <p:pic>
        <p:nvPicPr>
          <p:cNvPr id="33" name="图片 32" descr="C:/Users/11833/AppData/Local/Temp/kaimatting/20200702003359/output_aiMatting_20200702003420.pngoutput_aiMatting_202007020034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25" y="0"/>
            <a:ext cx="2293620" cy="1379220"/>
          </a:xfrm>
          <a:prstGeom prst="rect">
            <a:avLst/>
          </a:prstGeom>
        </p:spPr>
      </p:pic>
      <p:pic>
        <p:nvPicPr>
          <p:cNvPr id="34" name="图片 33" descr="C:/Users/11833/AppData/Local/Temp/kaimatting/20200702003721/output_aiMatting_20200702003726.pngoutput_aiMatting_202007020037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560" y="3026410"/>
            <a:ext cx="2971800" cy="1882140"/>
          </a:xfrm>
          <a:prstGeom prst="rect">
            <a:avLst/>
          </a:prstGeom>
        </p:spPr>
      </p:pic>
      <p:pic>
        <p:nvPicPr>
          <p:cNvPr id="2" name="图片 1" descr="C:/Users/11833/AppData/Local/Temp/kaimatting/20200702003721/output_aiMatting_20200702003726.pngoutput_aiMatting_202007020037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53440" y="1823720"/>
            <a:ext cx="2971800" cy="1882140"/>
          </a:xfrm>
          <a:prstGeom prst="rect">
            <a:avLst/>
          </a:prstGeom>
        </p:spPr>
      </p:pic>
      <p:pic>
        <p:nvPicPr>
          <p:cNvPr id="3" name="图片 2" descr="C:/Users/11833/AppData/Local/Temp/kaimatting/20200702003744/output_aiMatting_20200702003806.pngoutput_aiMatting_202007020038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4223935" y="1972945"/>
            <a:ext cx="2286635" cy="1053737"/>
          </a:xfrm>
          <a:prstGeom prst="rect">
            <a:avLst/>
          </a:prstGeom>
        </p:spPr>
      </p:pic>
      <p:pic>
        <p:nvPicPr>
          <p:cNvPr id="4" name="图片 3" descr="C:/Users/11833/AppData/Local/Temp/kaimatting/20200702003359/output_aiMatting_20200702003420.pngoutput_aiMatting_202007020034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769475" y="5361305"/>
            <a:ext cx="2293620" cy="1379220"/>
          </a:xfrm>
          <a:prstGeom prst="rect">
            <a:avLst/>
          </a:prstGeom>
        </p:spPr>
      </p:pic>
      <p:pic>
        <p:nvPicPr>
          <p:cNvPr id="31" name="图片 30" descr="0v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9845" y="2728595"/>
            <a:ext cx="2063115" cy="3208655"/>
          </a:xfrm>
          <a:prstGeom prst="rect">
            <a:avLst/>
          </a:prstGeom>
        </p:spPr>
      </p:pic>
      <p:pic>
        <p:nvPicPr>
          <p:cNvPr id="35" name="图片 34" descr="C:/Users/11833/AppData/Local/Temp/kaimatting/20200702004713/output_aiMatting_20200702004717.pngoutput_aiMatting_2020070200471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3905" y="2180590"/>
            <a:ext cx="2346960" cy="845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-1293495" y="240030"/>
            <a:ext cx="5527040" cy="2653030"/>
            <a:chOff x="12459" y="7514"/>
            <a:chExt cx="8704" cy="4178"/>
          </a:xfrm>
        </p:grpSpPr>
        <p:sp>
          <p:nvSpPr>
            <p:cNvPr id="9" name="双波形 8"/>
            <p:cNvSpPr/>
            <p:nvPr/>
          </p:nvSpPr>
          <p:spPr>
            <a:xfrm>
              <a:off x="12459" y="75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双波形 14"/>
            <p:cNvSpPr/>
            <p:nvPr/>
          </p:nvSpPr>
          <p:spPr>
            <a:xfrm>
              <a:off x="16811" y="75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双波形 9"/>
            <p:cNvSpPr/>
            <p:nvPr/>
          </p:nvSpPr>
          <p:spPr>
            <a:xfrm>
              <a:off x="16811" y="82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双波形 16"/>
            <p:cNvSpPr/>
            <p:nvPr/>
          </p:nvSpPr>
          <p:spPr>
            <a:xfrm>
              <a:off x="12459" y="82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双波形 10"/>
            <p:cNvSpPr/>
            <p:nvPr/>
          </p:nvSpPr>
          <p:spPr>
            <a:xfrm>
              <a:off x="12459" y="89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双波形 15"/>
            <p:cNvSpPr/>
            <p:nvPr/>
          </p:nvSpPr>
          <p:spPr>
            <a:xfrm>
              <a:off x="16811" y="89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双波形 11"/>
            <p:cNvSpPr/>
            <p:nvPr/>
          </p:nvSpPr>
          <p:spPr>
            <a:xfrm>
              <a:off x="16811" y="96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双波形 13"/>
            <p:cNvSpPr/>
            <p:nvPr/>
          </p:nvSpPr>
          <p:spPr>
            <a:xfrm>
              <a:off x="12459" y="96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233545" y="240030"/>
            <a:ext cx="5527040" cy="2653030"/>
            <a:chOff x="12459" y="7514"/>
            <a:chExt cx="8704" cy="4178"/>
          </a:xfrm>
        </p:grpSpPr>
        <p:sp>
          <p:nvSpPr>
            <p:cNvPr id="3" name="双波形 2"/>
            <p:cNvSpPr/>
            <p:nvPr/>
          </p:nvSpPr>
          <p:spPr>
            <a:xfrm>
              <a:off x="12459" y="75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双波形 3"/>
            <p:cNvSpPr/>
            <p:nvPr/>
          </p:nvSpPr>
          <p:spPr>
            <a:xfrm>
              <a:off x="16811" y="75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双波形 4"/>
            <p:cNvSpPr/>
            <p:nvPr/>
          </p:nvSpPr>
          <p:spPr>
            <a:xfrm>
              <a:off x="16811" y="82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双波形 5"/>
            <p:cNvSpPr/>
            <p:nvPr/>
          </p:nvSpPr>
          <p:spPr>
            <a:xfrm>
              <a:off x="12459" y="82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双波形 6"/>
            <p:cNvSpPr/>
            <p:nvPr/>
          </p:nvSpPr>
          <p:spPr>
            <a:xfrm>
              <a:off x="12459" y="89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双波形 7"/>
            <p:cNvSpPr/>
            <p:nvPr/>
          </p:nvSpPr>
          <p:spPr>
            <a:xfrm>
              <a:off x="16811" y="89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双波形 12"/>
            <p:cNvSpPr/>
            <p:nvPr/>
          </p:nvSpPr>
          <p:spPr>
            <a:xfrm>
              <a:off x="16811" y="96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双波形 17"/>
            <p:cNvSpPr/>
            <p:nvPr/>
          </p:nvSpPr>
          <p:spPr>
            <a:xfrm>
              <a:off x="12459" y="96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760585" y="240030"/>
            <a:ext cx="5527040" cy="2653030"/>
            <a:chOff x="12459" y="7514"/>
            <a:chExt cx="8704" cy="4178"/>
          </a:xfrm>
        </p:grpSpPr>
        <p:sp>
          <p:nvSpPr>
            <p:cNvPr id="20" name="双波形 19"/>
            <p:cNvSpPr/>
            <p:nvPr/>
          </p:nvSpPr>
          <p:spPr>
            <a:xfrm>
              <a:off x="12459" y="75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双波形 21"/>
            <p:cNvSpPr/>
            <p:nvPr/>
          </p:nvSpPr>
          <p:spPr>
            <a:xfrm>
              <a:off x="16811" y="75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双波形 22"/>
            <p:cNvSpPr/>
            <p:nvPr/>
          </p:nvSpPr>
          <p:spPr>
            <a:xfrm>
              <a:off x="16811" y="82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双波形 23"/>
            <p:cNvSpPr/>
            <p:nvPr/>
          </p:nvSpPr>
          <p:spPr>
            <a:xfrm>
              <a:off x="12459" y="82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双波形 24"/>
            <p:cNvSpPr/>
            <p:nvPr/>
          </p:nvSpPr>
          <p:spPr>
            <a:xfrm>
              <a:off x="12459" y="89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双波形 25"/>
            <p:cNvSpPr/>
            <p:nvPr/>
          </p:nvSpPr>
          <p:spPr>
            <a:xfrm>
              <a:off x="16811" y="89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双波形 26"/>
            <p:cNvSpPr/>
            <p:nvPr/>
          </p:nvSpPr>
          <p:spPr>
            <a:xfrm>
              <a:off x="16811" y="96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双波形 27"/>
            <p:cNvSpPr/>
            <p:nvPr/>
          </p:nvSpPr>
          <p:spPr>
            <a:xfrm>
              <a:off x="12459" y="96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-198755" y="2357120"/>
            <a:ext cx="12527280" cy="4693920"/>
          </a:xfrm>
          <a:prstGeom prst="rect">
            <a:avLst/>
          </a:prstGeom>
          <a:gradFill>
            <a:gsLst>
              <a:gs pos="0">
                <a:srgbClr val="5B9BD5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0" name="图片 29" descr="C:/Users/11833/AppData/Local/Temp/kaimatting/20200702004242/output_aiMatting_20200702004331.pngoutput_aiMatting_202007020043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5235" y="4132580"/>
            <a:ext cx="1851660" cy="2979420"/>
          </a:xfrm>
          <a:prstGeom prst="rect">
            <a:avLst/>
          </a:prstGeom>
        </p:spPr>
      </p:pic>
      <p:pic>
        <p:nvPicPr>
          <p:cNvPr id="32" name="图片 31" descr="0v0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0" y="3750945"/>
            <a:ext cx="2062800" cy="3208655"/>
          </a:xfrm>
          <a:prstGeom prst="rect">
            <a:avLst/>
          </a:prstGeom>
        </p:spPr>
      </p:pic>
      <p:sp>
        <p:nvSpPr>
          <p:cNvPr id="33" name="椭圆 32"/>
          <p:cNvSpPr/>
          <p:nvPr/>
        </p:nvSpPr>
        <p:spPr>
          <a:xfrm>
            <a:off x="395605" y="3956685"/>
            <a:ext cx="1758950" cy="1758950"/>
          </a:xfrm>
          <a:prstGeom prst="ellipse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1634470" y="4322445"/>
            <a:ext cx="352425" cy="35242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958830" y="3301365"/>
            <a:ext cx="555625" cy="55562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1055350" y="1452245"/>
            <a:ext cx="996315" cy="99631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7" name="图片 36" descr="C:/Users/11833/AppData/Local/Temp/kaimatting/20200702004702/output_aiMatting_20200702004709.pngoutput_aiMatting_2020070200470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" y="3006090"/>
            <a:ext cx="2339340" cy="845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演示</Application>
  <PresentationFormat>宽屏</PresentationFormat>
  <Paragraphs>2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  <vt:variant>
        <vt:lpstr>自定义放映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素材 放心吧跳转不到这里来</vt:lpstr>
      <vt:lpstr>PowerPoint 演示文稿</vt:lpstr>
      <vt:lpstr>PowerPoint 演示文稿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11833</dc:creator>
  <cp:lastModifiedBy>cbl</cp:lastModifiedBy>
  <cp:revision>16</cp:revision>
  <dcterms:created xsi:type="dcterms:W3CDTF">2020-07-01T11:09:00Z</dcterms:created>
  <dcterms:modified xsi:type="dcterms:W3CDTF">2020-07-01T17:16:23Z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