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E7A4B-A079-432D-B308-47468F51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E96A80-1656-4B3B-A711-7B5152B9F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AE7F1-F590-4D80-BF85-A15352AB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90104-7B20-408B-A1E0-E39C4CBD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A6B10-3756-40F6-86BB-0ED5EB9B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0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177C8-05CD-4AE0-B31B-875C583A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5060CC-EAB7-4347-8E04-E801C955D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274ADA-CA95-4580-AE8E-B4B1F03F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B0EB5-B60D-4A01-A47D-4D39235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3171-B92A-4136-8786-81AEB5A5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4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55288F-702C-4656-AE0B-B391819B4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F90C6B-FD6E-4BDE-9C30-B050CCA1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4F30D5-5CD6-45EA-A932-B32004EF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3B9F9E-EA3D-4735-914B-426CE971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E2A8D-45DE-4A68-8815-264ABFD8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56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0FCC7-7AAD-4702-95AB-A1544E85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D0D6DD-8030-4456-A508-D4BCAD2E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96CB2-E9B3-4CB8-BD97-F391741A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08F74B-871B-4AC5-93AF-399E2CA6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4313C-ED52-4F18-9D49-87E62EB8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0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192A6-56A6-4A8E-A717-1E7C5964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440896-F059-4505-A277-3E57BEF2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96B4E-B0E6-458F-968D-227A104E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5FBD63-63D5-4185-B2BE-FEFACDE6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A5790A-4515-4D80-8181-10D692B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A12A5-1AF3-46CE-8BA0-7A0A89C5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091797-6960-4E57-BAF8-4933BE8E0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CA1165-AD94-42E9-9FFB-81DA00B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2F67F4-94A8-461A-AFB9-820AA912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194C2B-63AA-4DF0-AFCE-2F8D0C75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3ECC03-9309-4D7B-9333-261A4A1C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80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9837E-DC78-41C5-95D2-3CBB01F6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E0AAB0-FF9F-46A0-83FD-EE2453A6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1E2954-3A00-406B-B62D-C7C93E9D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2F51EF-55B5-4B26-8110-2AF87EB7A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D09B04-DCDF-4E04-989E-16E1441D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8CA553-4947-4B4F-AD36-B23CD5B7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BC0F0E-5597-43C1-8FEE-379987F1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025BE-057E-4458-8C4F-E3EAC8E5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04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71A1F-F1CE-4253-A0C6-B53C6CB0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C40570-417F-4910-A6E6-90A7AA2F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45E1EF-73EC-4559-ADF8-F1D95ACF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3D5226-1EEF-4B6E-B11E-0572CF47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764730-46B0-4E86-A475-9AA24D7D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FE778D-48DD-451A-AF09-7F02C52D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029008-5995-43AC-AC3E-59862EAF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84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F7357-1772-4079-B355-0F1D1097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F2E89-EA02-4490-B7DB-B3A2FAAD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8E477A-98C9-437F-A67E-6E1586AA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941808-B883-45A5-AF78-75B41870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EB2AB4-BFB6-4BF1-9600-68DD757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3C2463-BA20-4A7E-BF0F-49D821A9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0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EC111-D739-4147-9955-252072C8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FF98DE-5A77-4C67-8983-1A63BF725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6A34EC-48C2-4EC2-8F94-95F3783D0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B6795E-830E-4E5E-8768-059322CD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3E6A38-9E91-461A-A125-F9B21637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D1B382-91B8-4CF9-BC82-398D5A12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85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C3F981-EDD0-4210-8A69-ECD2A825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D70FF6-3E05-46EB-8251-BC610C90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4BA70C-5C2D-40C6-B42D-39E325253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32E8-EF99-4468-9FCF-88D14C85109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CAC294-3BD6-41A9-982C-0EE4F72F3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F8FD8-E5A0-4D09-ABAD-76DC2EE42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85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F41984-FA5A-45E2-9414-C02E3B536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02" y="4525347"/>
            <a:ext cx="718465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altLang="en-US" sz="4800" b="1" kern="1200" dirty="0">
                <a:latin typeface="+mj-lt"/>
                <a:ea typeface="+mj-ea"/>
                <a:cs typeface="+mj-cs"/>
              </a:rPr>
              <a:t>物聯網應用設計與實作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C8AA76-11E6-4790-8C59-C1C33890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5262" y="4629336"/>
            <a:ext cx="3804016" cy="21013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第五組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0616008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張立憲     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0616100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鄭棨元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0616018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林哲宇     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0616313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張侑翔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0616021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陳巧錚     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0616329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李京叡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0616067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歐智行        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0616000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我我我              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ãiottalkãçåçæå°çµæ">
            <a:extLst>
              <a:ext uri="{FF2B5EF4-FFF2-40B4-BE49-F238E27FC236}">
                <a16:creationId xmlns:a16="http://schemas.microsoft.com/office/drawing/2014/main" id="{943985AD-71C9-4913-AC2B-5C9EECD0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" y="6078285"/>
            <a:ext cx="542747" cy="5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09DA5E-FD33-43E5-BC02-C35A1DB46ADA}"/>
              </a:ext>
            </a:extLst>
          </p:cNvPr>
          <p:cNvSpPr/>
          <p:nvPr/>
        </p:nvSpPr>
        <p:spPr>
          <a:xfrm>
            <a:off x="351807" y="5996032"/>
            <a:ext cx="1816531" cy="73277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TW" sz="3600" b="1" dirty="0">
                <a:solidFill>
                  <a:srgbClr val="005588"/>
                </a:solidFill>
              </a:rPr>
              <a:t>IoTtalk</a:t>
            </a:r>
            <a:endParaRPr lang="zh-TW" altLang="en-US" sz="3600" b="1" dirty="0">
              <a:solidFill>
                <a:srgbClr val="0055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4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EA8DE2-9992-4CDA-8468-05409FD9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555251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b="1" dirty="0">
                <a:solidFill>
                  <a:srgbClr val="FFFFFF"/>
                </a:solidFill>
              </a:rPr>
              <a:t>Bomberman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00D4D7-DB65-4085-913F-84947EE65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05" y="2426818"/>
            <a:ext cx="5158240" cy="3997637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C07198-651E-40CE-8AC0-2F69642D2C99}"/>
              </a:ext>
            </a:extLst>
          </p:cNvPr>
          <p:cNvSpPr txBox="1"/>
          <p:nvPr/>
        </p:nvSpPr>
        <p:spPr>
          <a:xfrm>
            <a:off x="668321" y="2576506"/>
            <a:ext cx="5158237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Oringinal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玩法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玩家用鍵盤                          控制人物移動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放炸彈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若得到工具可以加快移動速度、增加炸彈數量、火力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被炸彈炸到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 Over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F873259-AC67-4465-A25B-17EA17C6F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80" y="2951820"/>
            <a:ext cx="1019650" cy="881997"/>
          </a:xfrm>
          <a:prstGeom prst="rect">
            <a:avLst/>
          </a:prstGeom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966A699-7F6C-477C-9205-A9604CD04640}"/>
              </a:ext>
            </a:extLst>
          </p:cNvPr>
          <p:cNvSpPr/>
          <p:nvPr/>
        </p:nvSpPr>
        <p:spPr>
          <a:xfrm>
            <a:off x="1007069" y="4076025"/>
            <a:ext cx="1560361" cy="30172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space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9904402-F814-4F07-BF16-8E59F7F31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69" y="5235005"/>
            <a:ext cx="1219478" cy="40649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501BD08-986A-43C5-8E45-81E85AF1D5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86" b="15170"/>
          <a:stretch/>
        </p:blipFill>
        <p:spPr>
          <a:xfrm>
            <a:off x="3247439" y="4058269"/>
            <a:ext cx="368379" cy="30172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9BA01A4-4A8C-44FE-91DE-08949749F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20" y="387009"/>
            <a:ext cx="752394" cy="10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8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EA8DE2-9992-4CDA-8468-05409FD9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11" y="56139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b="1" dirty="0">
                <a:solidFill>
                  <a:srgbClr val="FFFFFF"/>
                </a:solidFill>
              </a:rPr>
              <a:t>Bomberman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C07198-651E-40CE-8AC0-2F69642D2C99}"/>
              </a:ext>
            </a:extLst>
          </p:cNvPr>
          <p:cNvSpPr txBox="1"/>
          <p:nvPr/>
        </p:nvSpPr>
        <p:spPr>
          <a:xfrm>
            <a:off x="677199" y="2456199"/>
            <a:ext cx="5158237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玩法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IoTtalk):</a:t>
            </a:r>
          </a:p>
          <a:p>
            <a:endParaRPr lang="en-US" altLang="zh-TW" sz="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玩家用                   控制人物移動、放炸彈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若得到工具可以加快移動速度、增加炸彈數量、火力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有另一個人能連線進來，畫面上會顯示其所在位置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               移動位置在想要的地方放炸彈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被炸彈炸到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 Over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9904402-F814-4F07-BF16-8E59F7F31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78" y="4364237"/>
            <a:ext cx="1219478" cy="40649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9BA01A4-4A8C-44FE-91DE-08949749F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20" y="387009"/>
            <a:ext cx="752394" cy="106589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263A626-F9F3-43A4-A0E4-6119B0BA0E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86" b="15170"/>
          <a:stretch/>
        </p:blipFill>
        <p:spPr>
          <a:xfrm>
            <a:off x="4678989" y="3198942"/>
            <a:ext cx="368379" cy="3017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05B8F69-629A-4EF1-AEB1-1D1F5F3746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83" t="1117" r="3357" b="2278"/>
          <a:stretch/>
        </p:blipFill>
        <p:spPr>
          <a:xfrm>
            <a:off x="6507769" y="2426818"/>
            <a:ext cx="5169558" cy="39976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D85A68-B3C0-46D1-90A3-DD64382A443B}"/>
              </a:ext>
            </a:extLst>
          </p:cNvPr>
          <p:cNvSpPr/>
          <p:nvPr/>
        </p:nvSpPr>
        <p:spPr>
          <a:xfrm>
            <a:off x="7519388" y="5788241"/>
            <a:ext cx="266330" cy="257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181D89-C301-4AEC-8A1D-E015999E2035}"/>
              </a:ext>
            </a:extLst>
          </p:cNvPr>
          <p:cNvSpPr/>
          <p:nvPr/>
        </p:nvSpPr>
        <p:spPr>
          <a:xfrm>
            <a:off x="1112576" y="5564283"/>
            <a:ext cx="266330" cy="257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5CD42C7-8B03-4D1E-A4E7-440523FEC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768">
            <a:off x="1671911" y="2841641"/>
            <a:ext cx="934102" cy="93410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D919B165-4873-4A2C-B0E3-0F91F7B98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768">
            <a:off x="2119839" y="5269863"/>
            <a:ext cx="842131" cy="8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39EF6B3-65DD-41BB-B1DD-ECC85196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2" y="152798"/>
            <a:ext cx="11673840" cy="20909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5953DD-2EAA-4777-A9ED-ECCC5843BD6D}"/>
              </a:ext>
            </a:extLst>
          </p:cNvPr>
          <p:cNvSpPr txBox="1"/>
          <p:nvPr/>
        </p:nvSpPr>
        <p:spPr>
          <a:xfrm>
            <a:off x="552623" y="2460895"/>
            <a:ext cx="4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與第四組合作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雙方的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可以互聯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DE659DE1-8031-4134-A3D7-6527ED90CB09}"/>
              </a:ext>
            </a:extLst>
          </p:cNvPr>
          <p:cNvSpPr/>
          <p:nvPr/>
        </p:nvSpPr>
        <p:spPr>
          <a:xfrm>
            <a:off x="2947387" y="3313591"/>
            <a:ext cx="2219418" cy="10897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IDF(A)</a:t>
            </a:r>
            <a:endParaRPr lang="zh-TW" altLang="en-US" sz="2400" b="1" dirty="0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0DFDC4FE-0EA5-4B04-9235-34201CBFE3F1}"/>
              </a:ext>
            </a:extLst>
          </p:cNvPr>
          <p:cNvSpPr/>
          <p:nvPr/>
        </p:nvSpPr>
        <p:spPr>
          <a:xfrm>
            <a:off x="7486837" y="3313591"/>
            <a:ext cx="2219418" cy="10897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ODF(A)</a:t>
            </a:r>
            <a:endParaRPr lang="zh-TW" altLang="en-US" sz="2400" b="1" dirty="0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07DF397C-7FDD-404A-98FC-79C3A171FA3B}"/>
              </a:ext>
            </a:extLst>
          </p:cNvPr>
          <p:cNvSpPr/>
          <p:nvPr/>
        </p:nvSpPr>
        <p:spPr>
          <a:xfrm>
            <a:off x="2947387" y="4850908"/>
            <a:ext cx="2219418" cy="10897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IDF(B)</a:t>
            </a:r>
            <a:endParaRPr lang="zh-TW" altLang="en-US" sz="2400" b="1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F6E989B2-5C62-41FF-87FE-DF633F57CD49}"/>
              </a:ext>
            </a:extLst>
          </p:cNvPr>
          <p:cNvSpPr/>
          <p:nvPr/>
        </p:nvSpPr>
        <p:spPr>
          <a:xfrm>
            <a:off x="7486837" y="4850908"/>
            <a:ext cx="2219418" cy="10897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ODF(B)</a:t>
            </a:r>
            <a:endParaRPr lang="zh-TW" altLang="en-US" sz="2400" b="1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A6B9959-D9DD-4288-B571-0BC487F4CDB6}"/>
              </a:ext>
            </a:extLst>
          </p:cNvPr>
          <p:cNvCxnSpPr>
            <a:cxnSpLocks/>
          </p:cNvCxnSpPr>
          <p:nvPr/>
        </p:nvCxnSpPr>
        <p:spPr>
          <a:xfrm>
            <a:off x="5335480" y="3835154"/>
            <a:ext cx="1778495" cy="144706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F91AF2F-1498-4D5D-9A55-F23E97091141}"/>
              </a:ext>
            </a:extLst>
          </p:cNvPr>
          <p:cNvCxnSpPr>
            <a:cxnSpLocks/>
          </p:cNvCxnSpPr>
          <p:nvPr/>
        </p:nvCxnSpPr>
        <p:spPr>
          <a:xfrm flipV="1">
            <a:off x="5407982" y="3888420"/>
            <a:ext cx="1705993" cy="14404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998AB147-37C8-4600-9144-4494BE67AE93}"/>
              </a:ext>
            </a:extLst>
          </p:cNvPr>
          <p:cNvCxnSpPr>
            <a:cxnSpLocks/>
          </p:cNvCxnSpPr>
          <p:nvPr/>
        </p:nvCxnSpPr>
        <p:spPr>
          <a:xfrm>
            <a:off x="5335480" y="3728622"/>
            <a:ext cx="177849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2429996-6627-4F53-9E21-F88E942E4115}"/>
              </a:ext>
            </a:extLst>
          </p:cNvPr>
          <p:cNvCxnSpPr>
            <a:cxnSpLocks/>
          </p:cNvCxnSpPr>
          <p:nvPr/>
        </p:nvCxnSpPr>
        <p:spPr>
          <a:xfrm>
            <a:off x="5407982" y="5442012"/>
            <a:ext cx="170599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0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41867E7-658C-462B-88AD-2CC7D910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9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180</Words>
  <Application>Microsoft Office PowerPoint</Application>
  <PresentationFormat>寬螢幕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物聯網應用設計與實作</vt:lpstr>
      <vt:lpstr>Bomberman</vt:lpstr>
      <vt:lpstr>Bomberman</vt:lpstr>
      <vt:lpstr>PowerPoint 簡報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物聯網應用設計與實作</dc:title>
  <dc:creator>巧錚 陳</dc:creator>
  <cp:lastModifiedBy>巧錚 陳</cp:lastModifiedBy>
  <cp:revision>8</cp:revision>
  <dcterms:created xsi:type="dcterms:W3CDTF">2019-06-06T18:19:37Z</dcterms:created>
  <dcterms:modified xsi:type="dcterms:W3CDTF">2019-06-06T19:18:33Z</dcterms:modified>
</cp:coreProperties>
</file>