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fr-BJ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290A55-BA1A-1BB1-DA10-41B947EA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3A0EAF-8674-A7BA-B0BB-2C19557AD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J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664BAA-C189-CDBE-F464-5C72D40C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AE4-210B-464E-8B8E-74F051AA4C7F}" type="datetimeFigureOut">
              <a:rPr lang="fr-BJ" smtClean="0"/>
              <a:t>14/04/2025</a:t>
            </a:fld>
            <a:endParaRPr lang="fr-BJ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E1A3E-D581-28D2-927B-626E54FDB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859EDA-DF30-CC42-52CB-156C07755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E03F-18A3-4613-B498-A2D9F27F63DE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347988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C4235-71C9-691A-8749-CB785E396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C864738-90BE-03ED-28F5-1A5FCD100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AA1891-45E4-838C-193D-EDC96191E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AE4-210B-464E-8B8E-74F051AA4C7F}" type="datetimeFigureOut">
              <a:rPr lang="fr-BJ" smtClean="0"/>
              <a:t>14/04/2025</a:t>
            </a:fld>
            <a:endParaRPr lang="fr-BJ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8F0475-29D1-5663-761A-B7A8887A6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8DE0CC-4691-7F2D-B6DE-C2778876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E03F-18A3-4613-B498-A2D9F27F63DE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353988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064A326-636D-2E28-10F5-1467D6ED2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03E876A-24DF-6FE6-92E6-31509C618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83719C-CEBC-0A5D-F6EE-AE9E53B09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AE4-210B-464E-8B8E-74F051AA4C7F}" type="datetimeFigureOut">
              <a:rPr lang="fr-BJ" smtClean="0"/>
              <a:t>14/04/2025</a:t>
            </a:fld>
            <a:endParaRPr lang="fr-BJ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D5791E-5C0B-70B6-6658-5CED4094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5FACF3-03B1-EFD0-3073-B2F756C1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E03F-18A3-4613-B498-A2D9F27F63DE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281872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8715E6-3476-8EFB-87B4-A4B47DBC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40FF5B-0C80-7243-37A6-6F45C27D5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E22E68-5A6A-36E7-5384-F80B5601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AE4-210B-464E-8B8E-74F051AA4C7F}" type="datetimeFigureOut">
              <a:rPr lang="fr-BJ" smtClean="0"/>
              <a:t>14/04/2025</a:t>
            </a:fld>
            <a:endParaRPr lang="fr-BJ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F20355-82AA-5B2E-1F6D-7890337A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521FF6-7159-3522-087A-93C26896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E03F-18A3-4613-B498-A2D9F27F63DE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55219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90B70B-8F2D-77BF-F1EE-D69AC54A5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D9B7FB-8FD0-4C6B-1621-228A732F7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FA1E9A-6C77-9151-2DFE-4096F7A4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AE4-210B-464E-8B8E-74F051AA4C7F}" type="datetimeFigureOut">
              <a:rPr lang="fr-BJ" smtClean="0"/>
              <a:t>14/04/2025</a:t>
            </a:fld>
            <a:endParaRPr lang="fr-BJ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A7B7AF-88AF-5599-D5FB-CEDACFDA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1091FC-0FE6-C587-00BA-74D9B58B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E03F-18A3-4613-B498-A2D9F27F63DE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2951749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ECF504-9BF7-8ED7-D916-05CDE35F4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5651B5-7B77-BC75-92B0-6EAA807302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9A3DDD2-285A-AF9B-7C92-BEB29F1A4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461319-E42D-6E90-839B-4A6A4E499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AE4-210B-464E-8B8E-74F051AA4C7F}" type="datetimeFigureOut">
              <a:rPr lang="fr-BJ" smtClean="0"/>
              <a:t>14/04/2025</a:t>
            </a:fld>
            <a:endParaRPr lang="fr-BJ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34F4DD-12A9-E97E-6E72-3EA2E31E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815F26-10A9-1351-2602-F05CCF6B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E03F-18A3-4613-B498-A2D9F27F63DE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3192862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A0B4DB-7708-4AC8-08E8-B351FC77C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0D2F16-DE49-D0D7-9C7A-BE26BA64D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918616F-E9B2-8435-F937-69F08A0AC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85B9C87-2FC3-5CCA-7A77-28E3569D7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B700B39-2AA9-3893-DBFD-D86BA206BC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F4B1D97-29B0-89C5-DD0F-AC1D1CBB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AE4-210B-464E-8B8E-74F051AA4C7F}" type="datetimeFigureOut">
              <a:rPr lang="fr-BJ" smtClean="0"/>
              <a:t>14/04/2025</a:t>
            </a:fld>
            <a:endParaRPr lang="fr-BJ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39A2CF5-34E1-BC0B-BC35-EB3B00187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E58E01-3042-118A-2A35-90DC381A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E03F-18A3-4613-B498-A2D9F27F63DE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592912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ED457C-D3DA-546C-82E8-DF1DE49F8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A75AF61-764C-1308-E159-F6AC565D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AE4-210B-464E-8B8E-74F051AA4C7F}" type="datetimeFigureOut">
              <a:rPr lang="fr-BJ" smtClean="0"/>
              <a:t>14/04/2025</a:t>
            </a:fld>
            <a:endParaRPr lang="fr-BJ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4C2A7A3-5874-361B-6186-026C670C7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764DB6-C092-86FE-A181-57795D0E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E03F-18A3-4613-B498-A2D9F27F63DE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235531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A36CA0-1316-3843-604B-860FB1927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AE4-210B-464E-8B8E-74F051AA4C7F}" type="datetimeFigureOut">
              <a:rPr lang="fr-BJ" smtClean="0"/>
              <a:t>14/04/2025</a:t>
            </a:fld>
            <a:endParaRPr lang="fr-BJ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24AC45-E5FC-AB41-EF41-780A9C14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5D27D8-06EC-D60F-FAD4-85A4630C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E03F-18A3-4613-B498-A2D9F27F63DE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19207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5CE0B0-6614-AA9F-1C53-32C6D165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509682-A7D3-8B03-D9C9-FE85E3C7A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6BCAE5B-17B6-F64B-5CD9-3CD032277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20B73F-D15B-5795-B34A-4286C18B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AE4-210B-464E-8B8E-74F051AA4C7F}" type="datetimeFigureOut">
              <a:rPr lang="fr-BJ" smtClean="0"/>
              <a:t>14/04/2025</a:t>
            </a:fld>
            <a:endParaRPr lang="fr-BJ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51F2C7C-C995-61AC-91F3-16D820400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F68FBBB-9319-B6D9-1591-28A518083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E03F-18A3-4613-B498-A2D9F27F63DE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127428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43684-CF9E-3699-0EDB-CB467CAA2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D49F7E4-6717-273E-E607-A4C6C84FB7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J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309C796-6CF4-EFC9-D482-1A6DD238F7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FCFC6C6-782B-87FD-87C1-09DD3AB86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AE4-210B-464E-8B8E-74F051AA4C7F}" type="datetimeFigureOut">
              <a:rPr lang="fr-BJ" smtClean="0"/>
              <a:t>14/04/2025</a:t>
            </a:fld>
            <a:endParaRPr lang="fr-BJ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2B691E-DE40-2FB4-4007-2D851229E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J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ED1DE0-D19E-8BC4-53C0-76E5D46C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0E03F-18A3-4613-B498-A2D9F27F63DE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4978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3CAEE8F-9597-374F-E821-454B6198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J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C2151FD-ABE4-B5E7-BDF8-75B03B7E4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J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E6B220-9EC5-450D-55BC-CB354A3B9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02AE4-210B-464E-8B8E-74F051AA4C7F}" type="datetimeFigureOut">
              <a:rPr lang="fr-BJ" smtClean="0"/>
              <a:t>14/04/2025</a:t>
            </a:fld>
            <a:endParaRPr lang="fr-BJ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15ECA9-A48A-45C5-5773-387848AA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BJ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60D326-FDA2-FACE-0D85-5B8C10BDDB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0E03F-18A3-4613-B498-A2D9F27F63DE}" type="slidenum">
              <a:rPr lang="fr-BJ" smtClean="0"/>
              <a:t>‹N°›</a:t>
            </a:fld>
            <a:endParaRPr lang="fr-BJ"/>
          </a:p>
        </p:txBody>
      </p:sp>
    </p:spTree>
    <p:extLst>
      <p:ext uri="{BB962C8B-B14F-4D97-AF65-F5344CB8AC3E}">
        <p14:creationId xmlns:p14="http://schemas.microsoft.com/office/powerpoint/2010/main" val="291987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BJ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B2290-49FD-3AFA-C53D-55C498864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Mode opératoire d’une cyberattaque par botnet</a:t>
            </a:r>
            <a:endParaRPr lang="fr-BJ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FD4606-39C4-34B0-8317-5ACC71F90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J" dirty="0"/>
          </a:p>
        </p:txBody>
      </p:sp>
    </p:spTree>
    <p:extLst>
      <p:ext uri="{BB962C8B-B14F-4D97-AF65-F5344CB8AC3E}">
        <p14:creationId xmlns:p14="http://schemas.microsoft.com/office/powerpoint/2010/main" val="1495799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AF6E42-41C7-BFF5-73B3-96CC19A69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fr-FR" sz="3600" dirty="0"/>
              <a:t>Un botnet ?</a:t>
            </a:r>
            <a:endParaRPr lang="fr-BJ" sz="3600" dirty="0"/>
          </a:p>
        </p:txBody>
      </p:sp>
      <p:pic>
        <p:nvPicPr>
          <p:cNvPr id="1026" name="Picture 2" descr="What is a Botnet Attack? How Can You Stop Prevent Bot Scams?">
            <a:extLst>
              <a:ext uri="{FF2B5EF4-FFF2-40B4-BE49-F238E27FC236}">
                <a16:creationId xmlns:a16="http://schemas.microsoft.com/office/drawing/2014/main" id="{398CC2DC-D8CF-DBE9-7182-3BFB46CAA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3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0A793F-61AE-9767-21EE-FC7F26170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574" y="3752849"/>
            <a:ext cx="7485413" cy="2737501"/>
          </a:xfrm>
        </p:spPr>
        <p:txBody>
          <a:bodyPr anchor="ctr">
            <a:normAutofit lnSpcReduction="10000"/>
          </a:bodyPr>
          <a:lstStyle/>
          <a:p>
            <a:endParaRPr lang="fr-FR" sz="1800" dirty="0"/>
          </a:p>
          <a:p>
            <a:r>
              <a:rPr lang="fr-FR" sz="2400" dirty="0"/>
              <a:t>anglicisme composé de “bot” et “net”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respectivement machine et réseaux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Ensemble d’ordinateurs connectés à internet , contrôlés par une ou plusieurs personnes</a:t>
            </a:r>
          </a:p>
          <a:p>
            <a:endParaRPr lang="fr-FR" sz="1800" dirty="0"/>
          </a:p>
          <a:p>
            <a:endParaRPr lang="fr-BJ" sz="1800" dirty="0"/>
          </a:p>
        </p:txBody>
      </p:sp>
    </p:spTree>
    <p:extLst>
      <p:ext uri="{BB962C8B-B14F-4D97-AF65-F5344CB8AC3E}">
        <p14:creationId xmlns:p14="http://schemas.microsoft.com/office/powerpoint/2010/main" val="68458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ACAF4-67BB-15D5-921D-068EE2672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098"/>
          </a:xfrm>
        </p:spPr>
        <p:txBody>
          <a:bodyPr/>
          <a:lstStyle/>
          <a:p>
            <a:r>
              <a:rPr lang="fr-FR"/>
              <a:t>Problématique</a:t>
            </a:r>
            <a:endParaRPr lang="fr-B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18A9B3-7687-7D07-B992-3E3AA5574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125"/>
            <a:ext cx="10515600" cy="4842838"/>
          </a:xfrm>
        </p:spPr>
        <p:txBody>
          <a:bodyPr>
            <a:normAutofit fontScale="92500" lnSpcReduction="10000"/>
          </a:bodyPr>
          <a:lstStyle/>
          <a:p>
            <a:r>
              <a:rPr lang="fr-FR" dirty="0"/>
              <a:t>Les cyberattaques par botnets sont davantage répandues et complexes</a:t>
            </a:r>
          </a:p>
          <a:p>
            <a:endParaRPr lang="fr-FR" dirty="0"/>
          </a:p>
          <a:p>
            <a:r>
              <a:rPr lang="fr-FR" dirty="0"/>
              <a:t>Mirai en 2016 infectant appareil sous Linux </a:t>
            </a:r>
          </a:p>
          <a:p>
            <a:endParaRPr lang="fr-FR" dirty="0"/>
          </a:p>
          <a:p>
            <a:r>
              <a:rPr lang="fr-FR" dirty="0"/>
              <a:t>Attaque utilisant Mirai pour inonder de requêtes leurs cibles (DDoS) et les rendre inaccessibles. Ex. OVH</a:t>
            </a:r>
          </a:p>
          <a:p>
            <a:r>
              <a:rPr lang="fr-FR" dirty="0"/>
              <a:t>Mais, malgré que les sociétés ont développé de meilleures protections DDoS, que les fabricants aient amélioré la sécurité des appareils . IoT, les chercheurs continuent d’observer une croissance des botnets. Nous étudierons donc ici quel est </a:t>
            </a:r>
            <a:r>
              <a:rPr lang="fr-FR" b="1" dirty="0"/>
              <a:t>le modèle opératoire d’une cyberattaque par botnet</a:t>
            </a:r>
            <a:r>
              <a:rPr lang="fr-FR" dirty="0"/>
              <a:t>.</a:t>
            </a:r>
          </a:p>
        </p:txBody>
      </p:sp>
      <p:pic>
        <p:nvPicPr>
          <p:cNvPr id="2050" name="Picture 2" descr="Mirai Botnet Explained - History | Structure | Attacks">
            <a:extLst>
              <a:ext uri="{FF2B5EF4-FFF2-40B4-BE49-F238E27FC236}">
                <a16:creationId xmlns:a16="http://schemas.microsoft.com/office/drawing/2014/main" id="{3CB13211-0F8B-99D7-9764-A6BED9AD0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3798" y="1762780"/>
            <a:ext cx="2409356" cy="1249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52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7" name="Rectangle 3096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99" name="Rectangle 3098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E0E6BDB-024B-343C-7732-1472DADD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/>
              <a:t>Construction du réseau de bots</a:t>
            </a:r>
          </a:p>
        </p:txBody>
      </p:sp>
      <p:sp>
        <p:nvSpPr>
          <p:cNvPr id="3101" name="Rectangle 3100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[article étudiant] – Evolution des botnets - ESD Cybersecurity Academy">
            <a:extLst>
              <a:ext uri="{FF2B5EF4-FFF2-40B4-BE49-F238E27FC236}">
                <a16:creationId xmlns:a16="http://schemas.microsoft.com/office/drawing/2014/main" id="{5B942B5C-21F7-8362-55CE-68DD48792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" r="5170" b="3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03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448B5E-77F9-3F2B-D35A-9988EAD74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019"/>
          </a:xfrm>
        </p:spPr>
        <p:txBody>
          <a:bodyPr/>
          <a:lstStyle/>
          <a:p>
            <a:r>
              <a:rPr lang="fr-FR" dirty="0"/>
              <a:t> Infections avec malware </a:t>
            </a:r>
            <a:endParaRPr lang="fr-BJ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0FB7528-0F47-020A-C8D8-19D2F77A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BJ" dirty="0"/>
          </a:p>
        </p:txBody>
      </p:sp>
    </p:spTree>
    <p:extLst>
      <p:ext uri="{BB962C8B-B14F-4D97-AF65-F5344CB8AC3E}">
        <p14:creationId xmlns:p14="http://schemas.microsoft.com/office/powerpoint/2010/main" val="28035205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129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Thème Office</vt:lpstr>
      <vt:lpstr>Mode opératoire d’une cyberattaque par botnet</vt:lpstr>
      <vt:lpstr>Un botnet ?</vt:lpstr>
      <vt:lpstr>Problématique</vt:lpstr>
      <vt:lpstr>Construction du réseau de bots</vt:lpstr>
      <vt:lpstr> Infections avec malware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Hardy Giovani F Adimou</dc:creator>
  <cp:lastModifiedBy>Hardy Giovani F Adimou</cp:lastModifiedBy>
  <cp:revision>3</cp:revision>
  <dcterms:created xsi:type="dcterms:W3CDTF">2025-04-14T08:47:53Z</dcterms:created>
  <dcterms:modified xsi:type="dcterms:W3CDTF">2025-04-14T13:57:05Z</dcterms:modified>
</cp:coreProperties>
</file>