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DM Sans Medium" pitchFamily="2" charset="0"/>
      <p:regular r:id="rId9"/>
    </p:embeddedFont>
    <p:embeddedFont>
      <p:font typeface="Inter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574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4645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Financial Literacy:  fin-game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0417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Many people lack financial knowledge. This leads to poor money management. We offer an engaging mobile app. It teaches essential financial concepts. Our target audience is all age groups.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2480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Developed by: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D6D9D7"/>
              </a:solidFill>
              <a:latin typeface="Inter" pitchFamily="34" charset="0"/>
              <a:ea typeface="Inter" pitchFamily="34" charset="-122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</a:rPr>
              <a:t>24BYB1137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</a:rPr>
              <a:t>24BYB1148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</a:rPr>
              <a:t>24BCE1372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</a:rPr>
              <a:t>24BPS1093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37905"/>
            <a:ext cx="74472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The Financial Literacy Crisis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419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2641997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Financial literacy is low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486745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Only 33% of U.S. adults are financially literate.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6419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8" name="Text 5"/>
          <p:cNvSpPr/>
          <p:nvPr/>
        </p:nvSpPr>
        <p:spPr>
          <a:xfrm>
            <a:off x="5422583" y="2641997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Poor decisions cost money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34867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$414 billion is lost annually due to poor financial decisions.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574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057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Debt increases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5478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People are vulnerable to financial scams.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16589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 50% of Americans can't answer basic questions. Financial literacy is a clear and present danger.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28023"/>
            <a:ext cx="62322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Introducing "Fin-Game"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1661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23769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Accessible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703677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87579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Engaging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990743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587579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Effective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793790" y="581286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mission is to make financial education fun. We transform complex topics. Points, badges, and leaderboards included. Our design is intuitive and adaptive.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711" y="576858"/>
            <a:ext cx="7678579" cy="1308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Leveling Up Your Financial Skills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2711" y="2199323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5" name="Text 2"/>
          <p:cNvSpPr/>
          <p:nvPr/>
        </p:nvSpPr>
        <p:spPr>
          <a:xfrm>
            <a:off x="942023" y="240863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Budgeting Bootcamp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42023" y="2861310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budgets with real-time feedback.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32711" y="3614976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8" name="Text 5"/>
          <p:cNvSpPr/>
          <p:nvPr/>
        </p:nvSpPr>
        <p:spPr>
          <a:xfrm>
            <a:off x="942023" y="3824288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Savings Simulator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42023" y="4276963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compound interest. Set savings goals.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2711" y="5030629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11" name="Text 8"/>
          <p:cNvSpPr/>
          <p:nvPr/>
        </p:nvSpPr>
        <p:spPr>
          <a:xfrm>
            <a:off x="942023" y="5239941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Investment Island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42023" y="5692616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about investing in a risk-free environment.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2711" y="6446282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14" name="Text 11"/>
          <p:cNvSpPr/>
          <p:nvPr/>
        </p:nvSpPr>
        <p:spPr>
          <a:xfrm>
            <a:off x="942023" y="665559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Debt Destroyer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942023" y="7108269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strategies for managing and eliminating debt.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65191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How MoneyQuest Works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Personalized learning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adapts to your skill level.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Bite-sized lessons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Short modules for easy learning.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Interactive scenarios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concepts in real-life situations.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Progress tracking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See your achievements. Find areas for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611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Market Opportunity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923455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$1.4B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3154323" y="29552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Market Size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344566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Spent on financial literacy programs yearly.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02361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76%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2167295" y="5634157"/>
            <a:ext cx="48094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Millennials Use Mobile Banking Apps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3790" y="61245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Fintech app users are mostly millennials and Gen Z.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74262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Gamification, personalized learning give us a competitive edge. We use a freemium model with optional premium features.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284</Words>
  <Application>Microsoft Office PowerPoint</Application>
  <PresentationFormat>Custom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DM Sans Medium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jerome louie</cp:lastModifiedBy>
  <cp:revision>2</cp:revision>
  <dcterms:created xsi:type="dcterms:W3CDTF">2025-03-27T05:58:04Z</dcterms:created>
  <dcterms:modified xsi:type="dcterms:W3CDTF">2025-03-27T06:01:52Z</dcterms:modified>
</cp:coreProperties>
</file>