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7521-628B-4B15-8F8A-8CD4FC224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Blood Bucket</a:t>
            </a:r>
            <a:endParaRPr lang="en-PK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6CBEE-E416-4ED0-BABD-E0775347E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 Donation Management System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038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4989-2A02-4D44-85EA-80EBFAC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Android Application </a:t>
            </a:r>
            <a:endParaRPr lang="en-PK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BAEA3-CA09-4DED-91BA-163F76B22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070" y="1757278"/>
            <a:ext cx="2550306" cy="447661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52141-9079-49C3-9C71-BC3CF906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86" y="1757278"/>
            <a:ext cx="2550307" cy="44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4D4E7-1899-48FB-8018-7F7E8B05EAC3}"/>
              </a:ext>
            </a:extLst>
          </p:cNvPr>
          <p:cNvSpPr/>
          <p:nvPr/>
        </p:nvSpPr>
        <p:spPr>
          <a:xfrm>
            <a:off x="3048000" y="2274838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K" sz="2800" b="1" dirty="0"/>
              <a:t>CONCLUSION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sz="2000" dirty="0"/>
              <a:t>Today the world is become a global village where every</a:t>
            </a:r>
            <a:r>
              <a:rPr lang="en-US" sz="2000" dirty="0"/>
              <a:t> </a:t>
            </a:r>
            <a:r>
              <a:rPr lang="en-PK" sz="2000" dirty="0"/>
              <a:t>thing is online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sz="2000" dirty="0"/>
              <a:t>There are so many web based solutions provided in the market for the comfort of  the people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sz="2000" dirty="0"/>
              <a:t>But without blood human being is non living, just by providing the web solution of blood bank management information system is just one more step in order to serve the </a:t>
            </a:r>
            <a:r>
              <a:rPr lang="en-PK" sz="2000" dirty="0" err="1"/>
              <a:t>mankin</a:t>
            </a:r>
            <a:r>
              <a:rPr lang="en-US" sz="2000" dirty="0"/>
              <a:t>d.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4089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B7AA6-71BB-4B3C-BE89-96718DD3DC87}"/>
              </a:ext>
            </a:extLst>
          </p:cNvPr>
          <p:cNvSpPr/>
          <p:nvPr/>
        </p:nvSpPr>
        <p:spPr>
          <a:xfrm>
            <a:off x="5245446" y="3244334"/>
            <a:ext cx="4985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4000" b="1" dirty="0"/>
              <a:t>THANK</a:t>
            </a:r>
            <a:r>
              <a:rPr lang="en-US" sz="4000" b="1" dirty="0"/>
              <a:t> </a:t>
            </a:r>
            <a:r>
              <a:rPr lang="en-PK" sz="4000" b="1" dirty="0"/>
              <a:t>YOU…</a:t>
            </a:r>
          </a:p>
        </p:txBody>
      </p:sp>
    </p:spTree>
    <p:extLst>
      <p:ext uri="{BB962C8B-B14F-4D97-AF65-F5344CB8AC3E}">
        <p14:creationId xmlns:p14="http://schemas.microsoft.com/office/powerpoint/2010/main" val="111961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A566-2E01-4551-B872-AFD244408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64904"/>
            <a:ext cx="8915399" cy="2107096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                       </a:t>
            </a:r>
            <a:r>
              <a:rPr lang="en-US" sz="2800" u="sng" dirty="0"/>
              <a:t>Supervised by</a:t>
            </a:r>
            <a:br>
              <a:rPr lang="en-PK" sz="2800" dirty="0"/>
            </a:br>
            <a:r>
              <a:rPr lang="en-US" sz="2800" b="1" dirty="0"/>
              <a:t>                    DR. PROF. SADIQ ALI KHAN</a:t>
            </a:r>
            <a:br>
              <a:rPr lang="en-US" sz="2800" b="1" dirty="0"/>
            </a:br>
            <a:br>
              <a:rPr lang="en-US" sz="2700" b="1" dirty="0"/>
            </a:br>
            <a:r>
              <a:rPr lang="en-US" sz="2700" dirty="0"/>
              <a:t>                                 </a:t>
            </a:r>
            <a:r>
              <a:rPr lang="en-US" sz="2200" u="sng" dirty="0"/>
              <a:t>Developed by</a:t>
            </a:r>
            <a:br>
              <a:rPr lang="en-US" sz="1800" b="1" u="sng" dirty="0"/>
            </a:br>
            <a:br>
              <a:rPr lang="en-US" sz="1800" b="1" dirty="0"/>
            </a:br>
            <a:r>
              <a:rPr lang="en-US" sz="1800" b="1" dirty="0"/>
              <a:t>                                          </a:t>
            </a:r>
            <a:r>
              <a:rPr lang="en-US" sz="1800" b="1" dirty="0" err="1"/>
              <a:t>Aiman</a:t>
            </a:r>
            <a:r>
              <a:rPr lang="en-US" sz="1800" b="1" dirty="0"/>
              <a:t> Mohsin  (EP1650006)</a:t>
            </a:r>
            <a:br>
              <a:rPr lang="en-PK" sz="1800" b="1" dirty="0"/>
            </a:br>
            <a:r>
              <a:rPr lang="en-US" sz="1800" b="1" dirty="0"/>
              <a:t>                                          Hareem Zubair (EP1650020)</a:t>
            </a:r>
            <a:br>
              <a:rPr lang="en-PK" sz="1800" b="1" dirty="0"/>
            </a:br>
            <a:r>
              <a:rPr lang="en-US" sz="1800" b="1" dirty="0"/>
              <a:t>                                          Khadija Yousuf (EP1650027)</a:t>
            </a:r>
            <a:br>
              <a:rPr lang="en-PK" sz="2800" b="1" dirty="0"/>
            </a:br>
            <a:br>
              <a:rPr lang="en-US" sz="2800" b="1" dirty="0"/>
            </a:br>
            <a:endParaRPr lang="en-PK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61F92-59A9-40AE-AD30-83ACCF6E8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               DEPARTMENT OF COMPUTER SCIENCE</a:t>
            </a:r>
            <a:endParaRPr lang="en-PK" sz="9600" dirty="0"/>
          </a:p>
          <a:p>
            <a:r>
              <a:rPr lang="en-US" sz="9600" b="1" dirty="0"/>
              <a:t>                         UNIVERSITY OF KARACHI</a:t>
            </a:r>
            <a:endParaRPr lang="en-PK" sz="9600" dirty="0"/>
          </a:p>
          <a:p>
            <a:r>
              <a:rPr lang="en-US" sz="9600" b="1" dirty="0"/>
              <a:t>                                        2019</a:t>
            </a:r>
            <a:endParaRPr lang="en-PK" sz="9600" dirty="0"/>
          </a:p>
          <a:p>
            <a:br>
              <a:rPr lang="en-US" b="1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89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20385-CC4C-46BA-B3E6-B3E2232FF09E}"/>
              </a:ext>
            </a:extLst>
          </p:cNvPr>
          <p:cNvSpPr/>
          <p:nvPr/>
        </p:nvSpPr>
        <p:spPr>
          <a:xfrm>
            <a:off x="3048000" y="2274838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K" sz="2800" b="1" dirty="0"/>
              <a:t> ABSTRACT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The objective of this application is to developing an online Blood Donation </a:t>
            </a:r>
            <a:r>
              <a:rPr lang="en-US" dirty="0"/>
              <a:t> </a:t>
            </a:r>
            <a:r>
              <a:rPr lang="en-PK" dirty="0"/>
              <a:t>Information.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The Blood Donation Agent is to create an </a:t>
            </a:r>
            <a:r>
              <a:rPr lang="en-US" dirty="0"/>
              <a:t>in</a:t>
            </a:r>
            <a:r>
              <a:rPr lang="en-PK" dirty="0"/>
              <a:t>formation about the donor and organization that are related to donating  the blood.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This System is used for maintain whole information about donors,</a:t>
            </a:r>
            <a:r>
              <a:rPr lang="en-US" dirty="0"/>
              <a:t> </a:t>
            </a:r>
            <a:r>
              <a:rPr lang="en-PK" dirty="0"/>
              <a:t>receivers</a:t>
            </a:r>
            <a:r>
              <a:rPr lang="en-US" dirty="0"/>
              <a:t>.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7139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DA2C3-19E0-4024-971F-36932E73EBB7}"/>
              </a:ext>
            </a:extLst>
          </p:cNvPr>
          <p:cNvSpPr/>
          <p:nvPr/>
        </p:nvSpPr>
        <p:spPr>
          <a:xfrm>
            <a:off x="3048000" y="2690336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EXISTING SYSTEM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No Global Information System, every organization have there own.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Retrieval of data takes lot of time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Mostly Systems are not user friendly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9391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4DE560-F8FF-4705-AB43-5D2E9AF2CB49}"/>
              </a:ext>
            </a:extLst>
          </p:cNvPr>
          <p:cNvSpPr/>
          <p:nvPr/>
        </p:nvSpPr>
        <p:spPr>
          <a:xfrm>
            <a:off x="3048000" y="241333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K" sz="2800" b="1" dirty="0"/>
              <a:t>PROPOSED SYSTEM</a:t>
            </a:r>
            <a:endParaRPr lang="en-US" sz="2800" b="1" dirty="0"/>
          </a:p>
          <a:p>
            <a:endParaRPr lang="en-PK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System makes the overall project management much easier and flexible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Upload the latest updates, allows user to see the alerts by clicking the URL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User friendliness I provided in the application with various controls.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provide Android Application.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Also provide SMS Service.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836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DA81A-ED71-4F58-A355-E343F308FB56}"/>
              </a:ext>
            </a:extLst>
          </p:cNvPr>
          <p:cNvSpPr/>
          <p:nvPr/>
        </p:nvSpPr>
        <p:spPr>
          <a:xfrm>
            <a:off x="3048000" y="2413338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K" sz="2800" b="1" dirty="0"/>
              <a:t>TECHNOLOGIES USED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Operating System</a:t>
            </a:r>
            <a:r>
              <a:rPr lang="en-US" dirty="0"/>
              <a:t>             :            Windows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Web Technologies</a:t>
            </a:r>
            <a:r>
              <a:rPr lang="en-US" dirty="0"/>
              <a:t>            :             Asp.net Core </a:t>
            </a:r>
          </a:p>
          <a:p>
            <a:r>
              <a:rPr lang="en-US" dirty="0"/>
              <a:t>                                                       . Net Framework 4.6.1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Android Technologies      </a:t>
            </a:r>
            <a:r>
              <a:rPr lang="en-US"/>
              <a:t>:        </a:t>
            </a:r>
            <a:r>
              <a:rPr lang="en-US" dirty="0"/>
              <a:t>Android 8.0 </a:t>
            </a:r>
            <a:r>
              <a:rPr lang="en-US"/>
              <a:t>(Oreo)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 Database </a:t>
            </a:r>
            <a:r>
              <a:rPr lang="en-US" dirty="0"/>
              <a:t>                         :         SQL–Server - 2014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7427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8D864-F7EA-46CD-A76C-151210D3B072}"/>
              </a:ext>
            </a:extLst>
          </p:cNvPr>
          <p:cNvSpPr/>
          <p:nvPr/>
        </p:nvSpPr>
        <p:spPr>
          <a:xfrm>
            <a:off x="3048000" y="2967335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K" sz="2800" b="1" dirty="0"/>
              <a:t>MODULES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Login Module</a:t>
            </a: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K" dirty="0"/>
              <a:t>Main page Module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339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A6CA-4D39-45F4-B9EB-E1939E63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ERD - Diagram</a:t>
            </a:r>
            <a:endParaRPr lang="en-PK" sz="28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268BE6-C2D1-4655-B27B-33BB4E510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57" y="1350499"/>
            <a:ext cx="8911687" cy="5190978"/>
          </a:xfrm>
        </p:spPr>
      </p:pic>
    </p:spTree>
    <p:extLst>
      <p:ext uri="{BB962C8B-B14F-4D97-AF65-F5344CB8AC3E}">
        <p14:creationId xmlns:p14="http://schemas.microsoft.com/office/powerpoint/2010/main" val="37319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4380-3358-4891-A280-CDFE7C2A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Web Application</a:t>
            </a:r>
            <a:endParaRPr lang="en-PK" sz="2800" b="1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A5A20-4054-4FD9-90D9-C5693EE4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25217"/>
            <a:ext cx="9068988" cy="5247861"/>
          </a:xfrm>
        </p:spPr>
      </p:pic>
    </p:spTree>
    <p:extLst>
      <p:ext uri="{BB962C8B-B14F-4D97-AF65-F5344CB8AC3E}">
        <p14:creationId xmlns:p14="http://schemas.microsoft.com/office/powerpoint/2010/main" val="15767749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Wingdings</vt:lpstr>
      <vt:lpstr>Wingdings 3</vt:lpstr>
      <vt:lpstr>Wisp</vt:lpstr>
      <vt:lpstr>Blood Bucket</vt:lpstr>
      <vt:lpstr>                                                                                          Supervised by                     DR. PROF. SADIQ ALI KHAN                                   Developed by                                            Aiman Mohsin  (EP1650006)                                           Hareem Zubair (EP1650020)                                           Khadija Yousuf (EP1650027)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ERD - Diagram</vt:lpstr>
      <vt:lpstr>Web Application</vt:lpstr>
      <vt:lpstr>Android Application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Bucket</dc:title>
  <dc:creator>hareem zubair</dc:creator>
  <cp:lastModifiedBy>hareem zubair</cp:lastModifiedBy>
  <cp:revision>15</cp:revision>
  <dcterms:created xsi:type="dcterms:W3CDTF">2019-08-13T15:08:36Z</dcterms:created>
  <dcterms:modified xsi:type="dcterms:W3CDTF">2019-08-16T12:13:33Z</dcterms:modified>
</cp:coreProperties>
</file>