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28575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A3F"/>
    <a:srgbClr val="7D3C5A"/>
    <a:srgbClr val="663878"/>
    <a:srgbClr val="351D3F"/>
    <a:srgbClr val="CEB0DA"/>
    <a:srgbClr val="332146"/>
    <a:srgbClr val="E44CC4"/>
    <a:srgbClr val="E4498F"/>
    <a:srgbClr val="84D6DC"/>
    <a:srgbClr val="778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197187"/>
            <a:ext cx="2428875" cy="2546773"/>
          </a:xfrm>
        </p:spPr>
        <p:txBody>
          <a:bodyPr anchor="b"/>
          <a:lstStyle>
            <a:lvl1pPr algn="ctr">
              <a:defRPr sz="1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88" y="3842174"/>
            <a:ext cx="2143125" cy="1766146"/>
          </a:xfrm>
        </p:spPr>
        <p:txBody>
          <a:bodyPr/>
          <a:lstStyle>
            <a:lvl1pPr marL="0" indent="0" algn="ctr">
              <a:buNone/>
              <a:defRPr sz="750"/>
            </a:lvl1pPr>
            <a:lvl2pPr marL="142875" indent="0" algn="ctr">
              <a:buNone/>
              <a:defRPr sz="625"/>
            </a:lvl2pPr>
            <a:lvl3pPr marL="285750" indent="0" algn="ctr">
              <a:buNone/>
              <a:defRPr sz="563"/>
            </a:lvl3pPr>
            <a:lvl4pPr marL="428625" indent="0" algn="ctr">
              <a:buNone/>
              <a:defRPr sz="500"/>
            </a:lvl4pPr>
            <a:lvl5pPr marL="571500" indent="0" algn="ctr">
              <a:buNone/>
              <a:defRPr sz="500"/>
            </a:lvl5pPr>
            <a:lvl6pPr marL="714375" indent="0" algn="ctr">
              <a:buNone/>
              <a:defRPr sz="500"/>
            </a:lvl6pPr>
            <a:lvl7pPr marL="857250" indent="0" algn="ctr">
              <a:buNone/>
              <a:defRPr sz="500"/>
            </a:lvl7pPr>
            <a:lvl8pPr marL="1000125" indent="0" algn="ctr">
              <a:buNone/>
              <a:defRPr sz="500"/>
            </a:lvl8pPr>
            <a:lvl9pPr marL="1143000" indent="0" algn="ctr">
              <a:buNone/>
              <a:defRPr sz="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44899" y="389467"/>
            <a:ext cx="61614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3" y="389467"/>
            <a:ext cx="181272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65" y="1823722"/>
            <a:ext cx="2464594" cy="3042919"/>
          </a:xfrm>
        </p:spPr>
        <p:txBody>
          <a:bodyPr anchor="b"/>
          <a:lstStyle>
            <a:lvl1pPr>
              <a:defRPr sz="1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65" y="4895429"/>
            <a:ext cx="2464594" cy="1600199"/>
          </a:xfrm>
        </p:spPr>
        <p:txBody>
          <a:bodyPr/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  <a:lvl2pPr marL="142875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453" y="1947333"/>
            <a:ext cx="121443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609" y="1947333"/>
            <a:ext cx="121443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389468"/>
            <a:ext cx="2464594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26" y="1793241"/>
            <a:ext cx="1208856" cy="878839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26" y="2672080"/>
            <a:ext cx="120885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6609" y="1793241"/>
            <a:ext cx="1214810" cy="878839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6609" y="2672080"/>
            <a:ext cx="121481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0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487680"/>
            <a:ext cx="921618" cy="1706880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810" y="1053255"/>
            <a:ext cx="1446609" cy="5198533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825" y="2194560"/>
            <a:ext cx="921618" cy="4065694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6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25" y="487680"/>
            <a:ext cx="921618" cy="1706880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810" y="1053255"/>
            <a:ext cx="1446609" cy="5198533"/>
          </a:xfrm>
        </p:spPr>
        <p:txBody>
          <a:bodyPr anchor="t"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825" y="2194560"/>
            <a:ext cx="921618" cy="4065694"/>
          </a:xfrm>
        </p:spPr>
        <p:txBody>
          <a:bodyPr/>
          <a:lstStyle>
            <a:lvl1pPr marL="0" indent="0">
              <a:buNone/>
              <a:defRPr sz="500"/>
            </a:lvl1pPr>
            <a:lvl2pPr marL="142875" indent="0">
              <a:buNone/>
              <a:defRPr sz="438"/>
            </a:lvl2pPr>
            <a:lvl3pPr marL="285750" indent="0">
              <a:buNone/>
              <a:defRPr sz="375"/>
            </a:lvl3pPr>
            <a:lvl4pPr marL="428625" indent="0">
              <a:buNone/>
              <a:defRPr sz="313"/>
            </a:lvl4pPr>
            <a:lvl5pPr marL="571500" indent="0">
              <a:buNone/>
              <a:defRPr sz="313"/>
            </a:lvl5pPr>
            <a:lvl6pPr marL="714375" indent="0">
              <a:buNone/>
              <a:defRPr sz="313"/>
            </a:lvl6pPr>
            <a:lvl7pPr marL="857250" indent="0">
              <a:buNone/>
              <a:defRPr sz="313"/>
            </a:lvl7pPr>
            <a:lvl8pPr marL="1000125" indent="0">
              <a:buNone/>
              <a:defRPr sz="313"/>
            </a:lvl8pPr>
            <a:lvl9pPr marL="1143000" indent="0">
              <a:buNone/>
              <a:defRPr sz="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453" y="389468"/>
            <a:ext cx="2464594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53" y="1947333"/>
            <a:ext cx="2464594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453" y="6780108"/>
            <a:ext cx="64293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0241-2287-42BF-A353-336F07CE5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6547" y="6780108"/>
            <a:ext cx="96440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18109" y="6780108"/>
            <a:ext cx="64293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750" rtl="0" eaLnBrk="1" latinLnBrk="0" hangingPunct="1">
        <a:lnSpc>
          <a:spcPct val="90000"/>
        </a:lnSpc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38" indent="-71438" algn="l" defTabSz="28575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143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A6E2E1-11EA-47BA-8EF5-4D5F921B7C66}"/>
              </a:ext>
            </a:extLst>
          </p:cNvPr>
          <p:cNvSpPr/>
          <p:nvPr/>
        </p:nvSpPr>
        <p:spPr>
          <a:xfrm>
            <a:off x="-95250" y="0"/>
            <a:ext cx="3048000" cy="7437120"/>
          </a:xfrm>
          <a:prstGeom prst="rect">
            <a:avLst/>
          </a:prstGeom>
          <a:gradFill flip="none" rotWithShape="1">
            <a:gsLst>
              <a:gs pos="14000">
                <a:srgbClr val="281739"/>
              </a:gs>
              <a:gs pos="42000">
                <a:srgbClr val="85405D"/>
              </a:gs>
              <a:gs pos="50000">
                <a:srgbClr val="85405D"/>
              </a:gs>
              <a:gs pos="92000">
                <a:srgbClr val="1D245B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DDBD5-2184-442D-9ADA-292A0D65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2986" y="-93472"/>
            <a:ext cx="3022810" cy="73152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FD6BE9-9471-42C4-B793-716C02A7DD55}"/>
              </a:ext>
            </a:extLst>
          </p:cNvPr>
          <p:cNvSpPr/>
          <p:nvPr/>
        </p:nvSpPr>
        <p:spPr>
          <a:xfrm>
            <a:off x="19050" y="81062"/>
            <a:ext cx="2868377" cy="699734"/>
          </a:xfrm>
          <a:prstGeom prst="roundRect">
            <a:avLst>
              <a:gd name="adj" fmla="val 24293"/>
            </a:avLst>
          </a:prstGeom>
          <a:solidFill>
            <a:srgbClr val="582A3F">
              <a:alpha val="75000"/>
            </a:srgbClr>
          </a:solidFill>
          <a:ln>
            <a:noFill/>
          </a:ln>
          <a:effectLst>
            <a:outerShdw blurRad="50800" dist="50800" dir="5400000" algn="ctr" rotWithShape="0">
              <a:srgbClr val="28173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8142AA-81FB-439D-9DC0-755B4556F6B4}"/>
              </a:ext>
            </a:extLst>
          </p:cNvPr>
          <p:cNvSpPr/>
          <p:nvPr/>
        </p:nvSpPr>
        <p:spPr>
          <a:xfrm>
            <a:off x="-5439" y="861858"/>
            <a:ext cx="2868378" cy="6453342"/>
          </a:xfrm>
          <a:prstGeom prst="roundRect">
            <a:avLst>
              <a:gd name="adj" fmla="val 8425"/>
            </a:avLst>
          </a:prstGeom>
          <a:solidFill>
            <a:srgbClr val="582A3F">
              <a:alpha val="74902"/>
            </a:srgbClr>
          </a:solidFill>
          <a:ln>
            <a:noFill/>
          </a:ln>
          <a:effectLst>
            <a:outerShdw blurRad="50800" dist="50800" dir="5400000" algn="ctr" rotWithShape="0">
              <a:srgbClr val="28173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</p:spTree>
    <p:extLst>
      <p:ext uri="{BB962C8B-B14F-4D97-AF65-F5344CB8AC3E}">
        <p14:creationId xmlns:p14="http://schemas.microsoft.com/office/powerpoint/2010/main" val="358875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HAREENDRA mUTHUKUMARANA</dc:creator>
  <cp:lastModifiedBy>HAREENDRA mUTHUKUMARANA</cp:lastModifiedBy>
  <cp:revision>3</cp:revision>
  <dcterms:created xsi:type="dcterms:W3CDTF">2025-02-04T10:44:55Z</dcterms:created>
  <dcterms:modified xsi:type="dcterms:W3CDTF">2025-06-16T03:28:50Z</dcterms:modified>
</cp:coreProperties>
</file>