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2146"/>
    <a:srgbClr val="7D3C5A"/>
    <a:srgbClr val="351D3F"/>
    <a:srgbClr val="E44CC4"/>
    <a:srgbClr val="E4498F"/>
    <a:srgbClr val="84D6DC"/>
    <a:srgbClr val="7782C2"/>
    <a:srgbClr val="DEF9FB"/>
    <a:srgbClr val="F3A50F"/>
    <a:srgbClr val="F3D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FE12-E2F8-4CCC-9200-403FB3F6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B5EDE-22AD-4ADD-AADD-46F153798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AD76-3F4E-445D-BFD0-074939CF5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C9C20-3E2A-4CA8-8929-4CC4D49CF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D2C9-694D-4EC1-84B4-AD122385C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417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AAE7-D1AF-45B3-8722-32F456D7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114A43-4ADE-4E10-8210-88B96E701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D264-6220-4D1E-B18E-D5AB4CC7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046D-80B5-4F49-87E1-F7BF6F33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ACF8-D076-4660-9471-EA4FE415E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44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10DEF-0E2F-4E37-97A3-8A13EB2B3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66701-93BC-482E-91EC-AA692BA18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5B4901-4EFD-4CDC-8E10-73142816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67CF-AE78-4CF3-8BCC-E0AD10F2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7ED48-BF0F-4992-B413-3DD2D0FFF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0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85CF9-A5EF-42C9-9868-68F49034D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84559-6A76-485E-9B64-B1D6E538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87D77-41AB-4B1A-873D-7DA108833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6347-06EF-4E65-915A-AE15409AF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FCA8-2299-4E91-877C-C7236A78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4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4E294-14E3-44D5-AF7D-F289FF005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D5CB-D4FB-458A-AEC5-C93AD85DC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75DE-3A98-42FD-8FB1-A078AE72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95938-3A62-4989-8291-DF53C8F8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4FE1-9231-4FC1-8A77-E6E58C48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3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8A68-4640-4BD6-959D-7BD077F0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F73A7-BBB1-4DF8-861E-F3A453D8D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D2D8D-9522-402E-9A9E-A3C645C26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B9860-E680-45F0-8D5B-B2D910212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BBA0D-FB52-4C31-B7AA-92B2A5CBD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37F76-F24E-44E6-B8FA-3D829A4C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6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1F58-65A2-480C-8296-F8BFD90F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2D16-ABC8-4981-9393-A29A730D2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D1725-818B-4757-94D1-1937E1858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3DFDCF-2DDD-4F60-9B9D-52E6944FEC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6BEA3-5FAF-4CF8-AD9D-10A65C51D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A5A9A-A407-4B56-957F-9B9A3854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F5E2D-EA80-420F-8A18-E6B72187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06271E-1AE0-477B-9D6B-E17E8BF52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5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2409-F119-4109-8D80-68925B0F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ADCA8-99D0-4D15-B764-7977376F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5F7E69-E21B-45E4-B189-F6C89D27C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3687E-148B-4A1A-B84F-8C1D54CCD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48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05BBAF-2C13-46CE-8D44-B494D7A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80F6E-EED1-4ACA-9F8A-F4437B55B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A0B9F-8738-43AB-BFF7-C4B51FC1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ACC8-2BFA-45A3-A8AE-70702CC4F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34A39-D8B0-40F8-BCA6-B67830AAE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EF9FD-B26E-4FC7-8B64-881B986C1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CB0BB-28D9-44CE-8630-8F8CE8BBE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48F90-51F7-424B-9A26-F88FAB83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57B81B-15CB-4CFE-BFEE-3358C7DF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0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CB96E-80E5-4230-86E4-2A6FA9EA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2916C1-C68B-402E-9B46-49479B110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148A3-1C1E-4E76-994E-41B3EC835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5AAD8-846C-4E01-93F1-A54D271B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B6114-F952-4F4A-AB81-B72B9AB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6D814-2477-406F-828C-FEE5F587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A556C3-799A-451F-A5DF-C43B67DF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D39F3-D6F8-4279-BD92-FA5C8DEF3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7E095-F5C0-40FC-8754-60A175EE11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E0241-2287-42BF-A353-336F07CE5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4DD3-4397-4C41-BC57-CB1BA813B5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AE1CC-7903-42F6-83CB-548443DD1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97214-8016-4C79-862D-3557BE818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BB8EA-C5A7-42CC-B90C-05DF214D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" t="1739" r="-1"/>
          <a:stretch/>
        </p:blipFill>
        <p:spPr>
          <a:xfrm>
            <a:off x="-2374" y="-2350"/>
            <a:ext cx="12192000" cy="682832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63C4EC-6AD2-4E68-8E50-AC53796A97FB}"/>
              </a:ext>
            </a:extLst>
          </p:cNvPr>
          <p:cNvSpPr/>
          <p:nvPr/>
        </p:nvSpPr>
        <p:spPr>
          <a:xfrm>
            <a:off x="-117420" y="-126999"/>
            <a:ext cx="12398320" cy="7099299"/>
          </a:xfrm>
          <a:prstGeom prst="rect">
            <a:avLst/>
          </a:prstGeom>
          <a:gradFill flip="none" rotWithShape="1">
            <a:gsLst>
              <a:gs pos="14000">
                <a:srgbClr val="281739"/>
              </a:gs>
              <a:gs pos="42000">
                <a:srgbClr val="85405D"/>
              </a:gs>
              <a:gs pos="50000">
                <a:srgbClr val="85405D"/>
              </a:gs>
              <a:gs pos="92000">
                <a:srgbClr val="1D245B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25C55D7-98F0-4941-BABA-5BA755CC53B2}"/>
              </a:ext>
            </a:extLst>
          </p:cNvPr>
          <p:cNvSpPr/>
          <p:nvPr/>
        </p:nvSpPr>
        <p:spPr>
          <a:xfrm>
            <a:off x="78298" y="3896508"/>
            <a:ext cx="9556032" cy="2774636"/>
          </a:xfrm>
          <a:prstGeom prst="roundRect">
            <a:avLst/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757EE7A-2ED8-449B-9F69-5840CF238249}"/>
              </a:ext>
            </a:extLst>
          </p:cNvPr>
          <p:cNvSpPr/>
          <p:nvPr/>
        </p:nvSpPr>
        <p:spPr>
          <a:xfrm>
            <a:off x="78298" y="1134902"/>
            <a:ext cx="9556032" cy="2657870"/>
          </a:xfrm>
          <a:prstGeom prst="roundRect">
            <a:avLst/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C79551D-3133-4069-A8F1-91484DAAD1E4}"/>
              </a:ext>
            </a:extLst>
          </p:cNvPr>
          <p:cNvSpPr/>
          <p:nvPr/>
        </p:nvSpPr>
        <p:spPr>
          <a:xfrm>
            <a:off x="3430822" y="29671"/>
            <a:ext cx="3871678" cy="1024429"/>
          </a:xfrm>
          <a:prstGeom prst="roundRect">
            <a:avLst>
              <a:gd name="adj" fmla="val 24293"/>
            </a:avLst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7EC3C0B-D8EB-44EB-B746-F5B9BFC7C423}"/>
              </a:ext>
            </a:extLst>
          </p:cNvPr>
          <p:cNvSpPr/>
          <p:nvPr/>
        </p:nvSpPr>
        <p:spPr>
          <a:xfrm>
            <a:off x="7654952" y="29670"/>
            <a:ext cx="1979378" cy="1024429"/>
          </a:xfrm>
          <a:prstGeom prst="roundRect">
            <a:avLst>
              <a:gd name="adj" fmla="val 24293"/>
            </a:avLst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56E632A-273E-4AC2-840E-CFA99BC9417D}"/>
              </a:ext>
            </a:extLst>
          </p:cNvPr>
          <p:cNvSpPr/>
          <p:nvPr/>
        </p:nvSpPr>
        <p:spPr>
          <a:xfrm>
            <a:off x="9714948" y="29671"/>
            <a:ext cx="2398754" cy="2657870"/>
          </a:xfrm>
          <a:prstGeom prst="roundRect">
            <a:avLst>
              <a:gd name="adj" fmla="val 8029"/>
            </a:avLst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D9559F3-E6E6-4054-AFE9-CB076CE58FB0}"/>
              </a:ext>
            </a:extLst>
          </p:cNvPr>
          <p:cNvSpPr/>
          <p:nvPr/>
        </p:nvSpPr>
        <p:spPr>
          <a:xfrm>
            <a:off x="9714948" y="2782148"/>
            <a:ext cx="2398754" cy="3888996"/>
          </a:xfrm>
          <a:prstGeom prst="roundRect">
            <a:avLst>
              <a:gd name="adj" fmla="val 8029"/>
            </a:avLst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0F062A9-9E3B-45FB-9FFB-7B9D0842A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80" y="7963231"/>
            <a:ext cx="9497750" cy="6601746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E4D6FD2-B99A-4F03-8354-257E4A9F9314}"/>
              </a:ext>
            </a:extLst>
          </p:cNvPr>
          <p:cNvSpPr/>
          <p:nvPr/>
        </p:nvSpPr>
        <p:spPr>
          <a:xfrm>
            <a:off x="146768" y="36739"/>
            <a:ext cx="2931602" cy="1024430"/>
          </a:xfrm>
          <a:prstGeom prst="roundRect">
            <a:avLst>
              <a:gd name="adj" fmla="val 24293"/>
            </a:avLst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>
                <a:alpha val="5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02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31549-B7CC-4EEE-A696-0AB14C92D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125" y="128127"/>
            <a:ext cx="9497750" cy="660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7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C57149-086A-4542-95D9-15F6B6C4962B}"/>
              </a:ext>
            </a:extLst>
          </p:cNvPr>
          <p:cNvSpPr/>
          <p:nvPr/>
        </p:nvSpPr>
        <p:spPr>
          <a:xfrm>
            <a:off x="-117420" y="-126999"/>
            <a:ext cx="12398320" cy="7099299"/>
          </a:xfrm>
          <a:prstGeom prst="rect">
            <a:avLst/>
          </a:prstGeom>
          <a:gradFill flip="none" rotWithShape="1">
            <a:gsLst>
              <a:gs pos="14000">
                <a:srgbClr val="281739"/>
              </a:gs>
              <a:gs pos="42000">
                <a:srgbClr val="85405D"/>
              </a:gs>
              <a:gs pos="50000">
                <a:srgbClr val="85405D"/>
              </a:gs>
              <a:gs pos="92000">
                <a:srgbClr val="1D245B"/>
              </a:gs>
            </a:gsLst>
            <a:lin ang="81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579CC0-88D4-4862-9339-159860F5D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1623" y="8064501"/>
            <a:ext cx="12547202" cy="709929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B3954E9-315B-4560-9C4A-A37F62EC8B16}"/>
              </a:ext>
            </a:extLst>
          </p:cNvPr>
          <p:cNvSpPr/>
          <p:nvPr/>
        </p:nvSpPr>
        <p:spPr>
          <a:xfrm>
            <a:off x="127000" y="0"/>
            <a:ext cx="2641600" cy="6858000"/>
          </a:xfrm>
          <a:prstGeom prst="roundRect">
            <a:avLst/>
          </a:prstGeom>
          <a:solidFill>
            <a:srgbClr val="33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F485C6-EDBD-458C-B09B-46A16F422F64}"/>
              </a:ext>
            </a:extLst>
          </p:cNvPr>
          <p:cNvSpPr/>
          <p:nvPr/>
        </p:nvSpPr>
        <p:spPr>
          <a:xfrm>
            <a:off x="2840002" y="0"/>
            <a:ext cx="9351997" cy="6858000"/>
          </a:xfrm>
          <a:prstGeom prst="roundRect">
            <a:avLst>
              <a:gd name="adj" fmla="val 7037"/>
            </a:avLst>
          </a:prstGeom>
          <a:solidFill>
            <a:srgbClr val="3321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EE1B2C-342D-4134-913F-926A41C75B93}"/>
              </a:ext>
            </a:extLst>
          </p:cNvPr>
          <p:cNvSpPr/>
          <p:nvPr/>
        </p:nvSpPr>
        <p:spPr>
          <a:xfrm>
            <a:off x="646421" y="8252608"/>
            <a:ext cx="9556032" cy="2774636"/>
          </a:xfrm>
          <a:prstGeom prst="roundRect">
            <a:avLst/>
          </a:prstGeom>
          <a:solidFill>
            <a:srgbClr val="351D3F">
              <a:alpha val="75000"/>
            </a:srgbClr>
          </a:solidFill>
          <a:ln>
            <a:noFill/>
          </a:ln>
          <a:effectLst>
            <a:outerShdw blurRad="50800" dist="50800" dir="5400000" algn="ctr" rotWithShape="0">
              <a:srgbClr val="281739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59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HAREENDRA mUTHUKUMARANA</dc:creator>
  <cp:lastModifiedBy>HAREENDRA mUTHUKUMARANA</cp:lastModifiedBy>
  <cp:revision>2</cp:revision>
  <dcterms:created xsi:type="dcterms:W3CDTF">2025-02-04T10:44:55Z</dcterms:created>
  <dcterms:modified xsi:type="dcterms:W3CDTF">2025-02-06T12:53:35Z</dcterms:modified>
</cp:coreProperties>
</file>