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 err="1"/>
              <a:t>M.Hareepurani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312210305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 (</a:t>
            </a:r>
            <a:r>
              <a:rPr lang="en-GB" sz="2400" dirty="0" err="1"/>
              <a:t>b.com</a:t>
            </a:r>
            <a:r>
              <a:rPr lang="en-GB" sz="2400" dirty="0"/>
              <a:t>(g))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Gss</a:t>
            </a:r>
            <a:r>
              <a:rPr lang="en-GB" sz="2400" dirty="0"/>
              <a:t> </a:t>
            </a:r>
            <a:r>
              <a:rPr lang="en-GB" sz="2400" dirty="0" err="1"/>
              <a:t>jain</a:t>
            </a:r>
            <a:r>
              <a:rPr lang="en-GB" sz="2400" dirty="0"/>
              <a:t>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C9505-7FB9-248A-A9D0-7348689C5D90}"/>
              </a:ext>
            </a:extLst>
          </p:cNvPr>
          <p:cNvSpPr txBox="1"/>
          <p:nvPr/>
        </p:nvSpPr>
        <p:spPr>
          <a:xfrm>
            <a:off x="1381125" y="2828835"/>
            <a:ext cx="77658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i="1" dirty="0"/>
              <a:t>Drag the Year column in the row field, and </a:t>
            </a:r>
            <a:r>
              <a:rPr lang="en-GB" sz="3200" i="1" dirty="0" err="1"/>
              <a:t>Performace</a:t>
            </a:r>
            <a:r>
              <a:rPr lang="en-GB" sz="3200" i="1" dirty="0"/>
              <a:t> Score in the values field. Select the pivot table, Insert a Column Chart, and then Select any cell of the pivot table after that go to the </a:t>
            </a:r>
            <a:r>
              <a:rPr lang="en-GB" sz="3200" i="1" dirty="0" err="1"/>
              <a:t>Analyze</a:t>
            </a:r>
            <a:r>
              <a:rPr lang="en-GB" sz="3200" i="1" dirty="0"/>
              <a:t> tab in the ribbon and then Insert slicer.</a:t>
            </a:r>
            <a:endParaRPr lang="en-US" sz="32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466725" y="2019300"/>
            <a:ext cx="93440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40174-C7CA-82C1-3B45-208FCD337156}"/>
              </a:ext>
            </a:extLst>
          </p:cNvPr>
          <p:cNvSpPr txBox="1"/>
          <p:nvPr/>
        </p:nvSpPr>
        <p:spPr>
          <a:xfrm>
            <a:off x="834072" y="2293053"/>
            <a:ext cx="628292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3600" dirty="0"/>
              <a:t>To write a problem statement on employee performance, you need to identify the specific area of performance that is problematic, such as low productivity, high absenteeism, or poor quality of work.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81339" y="2800804"/>
            <a:ext cx="65053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Year column in the row field,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 the values field. Select the pivot table, Insert a Column Chart, and then Select any cell of the pivot table after that go to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in the ribbon and then Insert slicer.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7508D-9593-03F9-F609-5B4E8F48B270}"/>
              </a:ext>
            </a:extLst>
          </p:cNvPr>
          <p:cNvSpPr txBox="1"/>
          <p:nvPr/>
        </p:nvSpPr>
        <p:spPr>
          <a:xfrm>
            <a:off x="1297781" y="2136338"/>
            <a:ext cx="784919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600" b="1" u="sng" dirty="0">
                <a:effectLst/>
                <a:latin typeface="Google Sans"/>
              </a:rPr>
              <a:t>The end users of employee performance analysis using Excel can include:
Managers: Managers can use Excel to identify strengths and areas for improvement, set goals, and create personalized development plans.
Employees: Employees receive feedback based on objective metrics. </a:t>
            </a:r>
          </a:p>
          <a:p>
            <a:pPr algn="l"/>
            <a:endParaRPr lang="en-GB" sz="3600" b="1" u="sng" dirty="0">
              <a:effectLst/>
              <a:latin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hhareepurani@gmail.com</cp:lastModifiedBy>
  <cp:revision>13</cp:revision>
  <dcterms:created xsi:type="dcterms:W3CDTF">2024-03-29T15:07:22Z</dcterms:created>
  <dcterms:modified xsi:type="dcterms:W3CDTF">2024-10-01T06:43:11Z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