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8101FD-03D2-4EAD-8885-E1DF95825C40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Untitled Section" id="{88DCAE4D-5F3A-46FD-BB6F-E71FA41CE620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35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4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09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60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6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11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5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5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44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0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3703B8C-CD1B-4009-A81B-2B855BB81E57}" type="datetimeFigureOut">
              <a:rPr lang="en-IN" smtClean="0"/>
              <a:t>11-04-2024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674C6DF-1A5F-4641-AA49-132D6C648A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08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06E1-659E-924E-5834-B34A3BF0A5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Understanding Memory Leaks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1C3BFA-2472-F7EB-6967-0CAAFF138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•	Topic: Understanding Memory Leaks</a:t>
            </a:r>
          </a:p>
          <a:p>
            <a:r>
              <a:rPr lang="en-US" dirty="0"/>
              <a:t>•	Subtitle: Causes, Effects, and Detection</a:t>
            </a:r>
          </a:p>
        </p:txBody>
      </p:sp>
    </p:spTree>
    <p:extLst>
      <p:ext uri="{BB962C8B-B14F-4D97-AF65-F5344CB8AC3E}">
        <p14:creationId xmlns:p14="http://schemas.microsoft.com/office/powerpoint/2010/main" val="356610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44AB9-83BE-6735-BA5B-230E671A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809C4-76F9-F1A8-B187-8D1AA0688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Memory Leak:</a:t>
            </a:r>
          </a:p>
          <a:p>
            <a:pPr lvl="1"/>
            <a:r>
              <a:rPr lang="en-US" sz="2000" kern="0" dirty="0">
                <a:latin typeface="Segoe UI" panose="020B0502040204020203" pitchFamily="34" charset="0"/>
              </a:rPr>
              <a:t>A memory leak occurs when a program fails to release memory it has allocated, leading to wasted resources and potential performance issues.</a:t>
            </a:r>
          </a:p>
          <a:p>
            <a:pPr lvl="1"/>
            <a:endParaRPr lang="en-US" sz="2000" kern="0" dirty="0">
              <a:latin typeface="Segoe UI" panose="020B0502040204020203" pitchFamily="34" charset="0"/>
            </a:endParaRPr>
          </a:p>
          <a:p>
            <a:pPr marL="274320" lvl="1" indent="0">
              <a:buNone/>
            </a:pPr>
            <a:endParaRPr lang="en-IN" sz="2000" kern="0" dirty="0">
              <a:latin typeface="Segoe UI" panose="020B0502040204020203" pitchFamily="34" charset="0"/>
            </a:endParaRPr>
          </a:p>
          <a:p>
            <a:r>
              <a:rPr lang="en-IN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Importance of Addressing Memory Leaks:</a:t>
            </a:r>
            <a:endParaRPr lang="en-IN" sz="32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IN" sz="2000" kern="0" dirty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Memory leaks can degrade application performance over time and lead to system instability.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3282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4CC24-B249-9662-8108-8C7B509B9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Causes of 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AE7B-7E35-224A-7254-3DC35610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Improper memory management:</a:t>
            </a:r>
          </a:p>
          <a:p>
            <a:pPr lvl="1"/>
            <a:r>
              <a:rPr lang="en-US" sz="2000" kern="0" dirty="0">
                <a:latin typeface="Segoe UI" panose="020B0502040204020203" pitchFamily="34" charset="0"/>
              </a:rPr>
              <a:t>Forgetting to release allocated memory.</a:t>
            </a:r>
          </a:p>
          <a:p>
            <a:pPr lvl="1"/>
            <a:r>
              <a:rPr lang="en-US" sz="2000" kern="0" dirty="0">
                <a:latin typeface="Segoe UI" panose="020B0502040204020203" pitchFamily="34" charset="0"/>
              </a:rPr>
              <a:t>Incorrect use of pointers or references.</a:t>
            </a:r>
            <a:endParaRPr lang="en-IN" sz="2000" kern="0" dirty="0"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sz="3200" kern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Circular references:</a:t>
            </a:r>
            <a:endParaRPr lang="en-IN" sz="3200" kern="1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Objects referencing each other, preventing the garbage collector from reclaiming memory.</a:t>
            </a: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7D124-F476-1A39-3461-67AAFDEC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162" y="1296591"/>
            <a:ext cx="3905371" cy="247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3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5A96-00BD-0399-B789-C6052E32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Effects of 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FE1EE-8F42-2B33-A573-D462695B1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Performance degradation: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Increased memory usage over time.</a:t>
            </a:r>
          </a:p>
          <a:p>
            <a:pPr lvl="1"/>
            <a:r>
              <a:rPr lang="en-IN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Slower application response times.</a:t>
            </a:r>
          </a:p>
          <a:p>
            <a:pPr marL="274320" lvl="1" indent="0">
              <a:buNone/>
            </a:pP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System instability: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Crashes and freezes due to excessive memory consumption.</a:t>
            </a: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F5ABA-7CAD-40ED-3ADE-6043180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768" y="1715114"/>
            <a:ext cx="4587209" cy="34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064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AFF2-EDFD-487E-0FD7-0BB323E0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Detection of 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F64E-2746-2F24-797F-6895B8EA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Tools for Memory Profiling: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Visual Studio Memory Profiler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.NET Memory Diagnostics</a:t>
            </a:r>
          </a:p>
          <a:p>
            <a:pPr marL="274320" lvl="1" indent="0">
              <a:buNone/>
            </a:pPr>
            <a:endParaRPr lang="en-IN" sz="16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1600" kern="1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16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1600" kern="1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16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4320" lvl="1" indent="0">
              <a:buNone/>
            </a:pPr>
            <a:endParaRPr lang="en-IN" sz="16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Symptoms:</a:t>
            </a:r>
          </a:p>
          <a:p>
            <a:pPr lvl="1"/>
            <a:r>
              <a:rPr lang="en-IN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Increased memory usage over time</a:t>
            </a:r>
          </a:p>
          <a:p>
            <a:pPr lvl="1"/>
            <a:r>
              <a:rPr lang="en-IN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Application crashes or freezes.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67BDA-F6C3-B963-10C6-B2B47941E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55" y="1998407"/>
            <a:ext cx="5676874" cy="36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8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DF12-1DC9-E26A-AA4A-BA7E9F118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DBF9-AAC8-37F2-D121-A4AD23DCE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Recap of key points</a:t>
            </a:r>
            <a:r>
              <a:rPr lang="en-IN" dirty="0"/>
              <a:t>: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Memory leaks waste resources and degrade application performance.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Causes include improper memory management and circular references.</a:t>
            </a:r>
          </a:p>
          <a:p>
            <a:pPr lvl="1"/>
            <a:r>
              <a:rPr lang="en-US" sz="2000" kern="0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  <a:cs typeface="Times New Roman" panose="02020603050405020304" pitchFamily="18" charset="0"/>
              </a:rPr>
              <a:t>Detection is crucial for maintaining application stability.</a:t>
            </a:r>
            <a:endParaRPr lang="en-IN" sz="2000" kern="0" dirty="0">
              <a:solidFill>
                <a:srgbClr val="000000"/>
              </a:solidFill>
              <a:highlight>
                <a:srgbClr val="FFFFFF"/>
              </a:highlight>
              <a:latin typeface="Segoe UI" panose="020B05020402040202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42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207C-9BDC-32AA-1488-28B1286F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307" y="2431420"/>
            <a:ext cx="4023261" cy="1609344"/>
          </a:xfrm>
        </p:spPr>
        <p:txBody>
          <a:bodyPr/>
          <a:lstStyle/>
          <a:p>
            <a:r>
              <a:rPr lang="en-IN" dirty="0"/>
              <a:t>Thank You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BB765-38FE-8D65-0A94-5646BD183863}"/>
              </a:ext>
            </a:extLst>
          </p:cNvPr>
          <p:cNvSpPr txBox="1"/>
          <p:nvPr/>
        </p:nvSpPr>
        <p:spPr>
          <a:xfrm>
            <a:off x="4837471" y="3840709"/>
            <a:ext cx="2192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 err="1"/>
              <a:t>Hareesh</a:t>
            </a:r>
            <a:r>
              <a:rPr lang="en-IN" sz="2000" dirty="0"/>
              <a:t> </a:t>
            </a:r>
            <a:r>
              <a:rPr lang="en-IN" sz="2000" dirty="0" err="1"/>
              <a:t>Guvvala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3390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51</TotalTime>
  <Words>203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Segoe UI</vt:lpstr>
      <vt:lpstr>Wingdings</vt:lpstr>
      <vt:lpstr>Wood Type</vt:lpstr>
      <vt:lpstr>Understanding Memory Leaks</vt:lpstr>
      <vt:lpstr> Introduction</vt:lpstr>
      <vt:lpstr>Causes of Memory Leaks</vt:lpstr>
      <vt:lpstr>Effects of Memory Leaks</vt:lpstr>
      <vt:lpstr>Detection of Memory Leaks</vt:lpstr>
      <vt:lpstr>Summary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Memory Leaks</dc:title>
  <dc:creator>GUVVALA HAREESH</dc:creator>
  <cp:lastModifiedBy>GUVVALA HAREESH</cp:lastModifiedBy>
  <cp:revision>7</cp:revision>
  <dcterms:created xsi:type="dcterms:W3CDTF">2024-04-10T20:43:31Z</dcterms:created>
  <dcterms:modified xsi:type="dcterms:W3CDTF">2024-04-10T22:06:04Z</dcterms:modified>
</cp:coreProperties>
</file>