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2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653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2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6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4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67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9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1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5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3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0C78-6857-4A47-94F9-379280B14AB5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3360-BE8F-4731-B88C-3D3AECFC4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1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8D9C-2A22-5257-4F4E-105C4FF81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Preventing Memory Leaks in Microsoft .NET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227A-3041-D378-5BBF-D8AC95DCC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•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Topic: Preventing Memory Leaks in Microsoft .NET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• Subtitle: Best Practices and Techniques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7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AE4-27FB-D1BE-D961-EB9F71A4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2B03-30BB-C8F5-BBBC-4AD16567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Importance of Memory Management:</a:t>
            </a: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Proper memory management is essential for application performance and stability.</a:t>
            </a:r>
          </a:p>
          <a:p>
            <a:pPr marL="457200" lvl="1" indent="0">
              <a:buNone/>
            </a:pP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457200" lvl="1" indent="0">
              <a:buNone/>
            </a:pPr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Goal: </a:t>
            </a:r>
          </a:p>
          <a:p>
            <a:pPr lvl="1"/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Prevent memory leaks in </a:t>
            </a:r>
            <a:r>
              <a:rPr lang="en-IN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.Net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4600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2838-0057-47BD-1898-3191559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Managed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2C8C-4894-AAE3-8F3F-3FABC0A7B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Leverage garbage collection:</a:t>
            </a:r>
            <a:endParaRPr lang="en-IN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Let the .NET runtime manage memory allocation and deallocation.</a:t>
            </a:r>
          </a:p>
          <a:p>
            <a:pPr lvl="1"/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457200" lvl="1" indent="0">
              <a:buNone/>
            </a:pPr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32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Dispose of objects</a:t>
            </a: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Implement 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IDisposable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interface and use the using statement for resource cleanup.</a:t>
            </a:r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5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5CF1-454F-A60D-3514-0947788D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Avoid Circular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7726-F8AC-6D09-CD7B-A2CE1D14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Be mindful of object relationships:</a:t>
            </a: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Avoid creating circular references between objects.</a:t>
            </a:r>
          </a:p>
          <a:p>
            <a:pPr lvl="1"/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Weak references: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WeakReference</a:t>
            </a:r>
            <a:r>
              <a:rPr lang="en-US" dirty="0"/>
              <a:t> class for object references that should not prevent garbage collection.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90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4087-E723-AB4A-9DE8-DCD4B95C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Utilize Profiling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28FC-8B46-40E8-86FB-8A3CB1FA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Visual Studio Memory Profiler:</a:t>
            </a: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Analyze memory usage and detect potential leaks.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.</a:t>
            </a:r>
            <a:r>
              <a:rPr lang="en-US" sz="32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NET Memory Diagnostics:</a:t>
            </a:r>
          </a:p>
          <a:p>
            <a:pPr lvl="1"/>
            <a:r>
              <a:rPr lang="en-US" dirty="0"/>
              <a:t>Identify memory leaks and optimize memory usage.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25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E550-E3F1-8B39-E5D3-1F87D48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Review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66A8-F558-57FE-790C-62C5F45D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Regular code review:</a:t>
            </a: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Identify memory management issues early in the development process.</a:t>
            </a:r>
          </a:p>
          <a:p>
            <a:pPr lvl="1"/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Automated testing:</a:t>
            </a: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Include memory leak detection tests in your test suite.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36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37E8-E518-68B7-E9A4-CC9A9DE7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81ED-753A-DC04-AE4C-B445611E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Recap of prevention techniques:</a:t>
            </a: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 managed resources and dispose of objects properly.</a:t>
            </a: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Avoid circular references and utilize weak references when necessary.</a:t>
            </a:r>
          </a:p>
          <a:p>
            <a:pPr lvl="1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Utilize profiling tools for detection and perform regular code review and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78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42B8-F179-C67A-065A-1EFC7CDC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C697-721B-E5DF-A431-728484180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Hareesh</a:t>
            </a:r>
            <a:r>
              <a:rPr lang="en-IN" dirty="0"/>
              <a:t> </a:t>
            </a:r>
            <a:r>
              <a:rPr lang="en-IN" dirty="0" err="1"/>
              <a:t>Guvvala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0017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</TotalTime>
  <Words>218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</vt:lpstr>
      <vt:lpstr>Segoe UI Historic</vt:lpstr>
      <vt:lpstr>Vapor Trail</vt:lpstr>
      <vt:lpstr>Preventing Memory Leaks in Microsoft .NET</vt:lpstr>
      <vt:lpstr>Introduction</vt:lpstr>
      <vt:lpstr>Use Managed Resources</vt:lpstr>
      <vt:lpstr>Avoid Circular References</vt:lpstr>
      <vt:lpstr>Utilize Profiling Tools</vt:lpstr>
      <vt:lpstr>Code Review and Testing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Memory Leaks in Microsoft .NET</dc:title>
  <dc:creator>GUVVALA HAREESH</dc:creator>
  <cp:lastModifiedBy>GUVVALA HAREESH</cp:lastModifiedBy>
  <cp:revision>2</cp:revision>
  <dcterms:created xsi:type="dcterms:W3CDTF">2024-04-10T21:36:49Z</dcterms:created>
  <dcterms:modified xsi:type="dcterms:W3CDTF">2024-04-10T22:05:02Z</dcterms:modified>
</cp:coreProperties>
</file>