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91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Linear Algebra in Data Science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Linear algebra is a fundamental tool used in data science to analyze and manipulate data. By understanding its concepts and applications, we can unlock powerful insights and solve complex problems.</a:t>
            </a:r>
            <a:endParaRPr lang="en-US" sz="1750" dirty="0"/>
          </a:p>
        </p:txBody>
      </p:sp>
      <p:pic>
        <p:nvPicPr>
          <p:cNvPr id="7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68532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Importance of Linear Algebra in Data Science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518410"/>
            <a:ext cx="4855726" cy="2401848"/>
          </a:xfrm>
          <a:prstGeom prst="roundRect">
            <a:avLst>
              <a:gd name="adj" fmla="val 16652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2768322"/>
            <a:ext cx="2354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Manipulation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3248739"/>
            <a:ext cx="43559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Linear algebra enables us to perform efficient and scalable operations on large datasets, such as matrix multiplication and vector transformations.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18410"/>
            <a:ext cx="4855726" cy="2401848"/>
          </a:xfrm>
          <a:prstGeom prst="roundRect">
            <a:avLst>
              <a:gd name="adj" fmla="val 16652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6198" y="27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Model Building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6198" y="3248739"/>
            <a:ext cx="43559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Linear algebra provides the foundation for building robust predictive models, including linear regression, principal component analysis, and more.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5142428"/>
            <a:ext cx="4855726" cy="2401848"/>
          </a:xfrm>
          <a:prstGeom prst="roundRect">
            <a:avLst>
              <a:gd name="adj" fmla="val 16652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98301" y="53923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Optimization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8301" y="5872758"/>
            <a:ext cx="43559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Optimization techniques heavily rely on linear algebra for solving complex optimization problems and finding optimal solutions.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4855726" cy="2401848"/>
          </a:xfrm>
          <a:prstGeom prst="roundRect">
            <a:avLst>
              <a:gd name="adj" fmla="val 16652"/>
            </a:avLst>
          </a:prstGeom>
          <a:solidFill>
            <a:srgbClr val="00002E"/>
          </a:solidFill>
          <a:ln w="27742">
            <a:solidFill>
              <a:srgbClr val="48A8E2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76198" y="5392341"/>
            <a:ext cx="2255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6198" y="5872758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Machine learning algorithms, such as support vector machines and neural networks, are rooted in linear algebra concepts.</a:t>
            </a:r>
            <a:endParaRPr lang="en-US" sz="1750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944529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Basics of Linear Algebra: Vectors and Matrices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95120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499241" y="399288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40275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Vectors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4507944"/>
            <a:ext cx="413361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Vectors are fundamental entities in linear algebra that represent magnitude and direction. They are used for representing features, observations, and variables in data science.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95120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7138" y="3992880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40275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Matrices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4507944"/>
            <a:ext cx="413361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Matrices are rectangular arrays of numbers, consisting of rows and columns. They are used for performing mathematical operations on data, such as transformations and projections.</a:t>
            </a:r>
            <a:endParaRPr lang="en-US" sz="1750" dirty="0"/>
          </a:p>
        </p:txBody>
      </p:sp>
      <p:pic>
        <p:nvPicPr>
          <p:cNvPr id="13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972264"/>
            <a:ext cx="7444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Example 1: Linear Regression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110978"/>
            <a:ext cx="4800124" cy="2966680"/>
          </a:xfrm>
          <a:prstGeom prst="roundRect">
            <a:avLst>
              <a:gd name="adj" fmla="val 13482"/>
            </a:avLst>
          </a:prstGeom>
          <a:noFill/>
          <a:ln w="27742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30" y="2138720"/>
            <a:ext cx="4744641" cy="291119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5355312"/>
            <a:ext cx="3009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Modeling Relationships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5835729"/>
            <a:ext cx="480012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Linear regression uses linear algebra to model the relationship between independent variables and a target variable. It estimates the coefficients that best fit the data.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81768" y="2110978"/>
            <a:ext cx="4800124" cy="2966680"/>
          </a:xfrm>
          <a:prstGeom prst="roundRect">
            <a:avLst>
              <a:gd name="adj" fmla="val 13482"/>
            </a:avLst>
          </a:prstGeom>
          <a:noFill/>
          <a:ln w="27742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510" y="2138720"/>
            <a:ext cx="4744641" cy="291119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81768" y="5355312"/>
            <a:ext cx="3200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Coefficient Interpretation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7481768" y="5835729"/>
            <a:ext cx="480012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interpreting the coefficients obtained from linear regression, we can understand the impact of each independent variable on the target variable.</a:t>
            </a:r>
            <a:endParaRPr lang="en-US" sz="1750" dirty="0"/>
          </a:p>
        </p:txBody>
      </p:sp>
      <p:pic>
        <p:nvPicPr>
          <p:cNvPr id="13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605683" y="579358"/>
            <a:ext cx="9419034" cy="1316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84"/>
              </a:lnSpc>
              <a:buNone/>
            </a:pPr>
            <a:r>
              <a:rPr lang="en-US" sz="414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Example 2: Principal Component Analysis (PCA)</a:t>
            </a:r>
            <a:endParaRPr lang="en-US" sz="4147" dirty="0"/>
          </a:p>
        </p:txBody>
      </p:sp>
      <p:sp>
        <p:nvSpPr>
          <p:cNvPr id="5" name="Shape 2"/>
          <p:cNvSpPr/>
          <p:nvPr/>
        </p:nvSpPr>
        <p:spPr>
          <a:xfrm>
            <a:off x="7302103" y="2317552"/>
            <a:ext cx="26313" cy="5336143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6" name="Shape 3"/>
          <p:cNvSpPr/>
          <p:nvPr/>
        </p:nvSpPr>
        <p:spPr>
          <a:xfrm>
            <a:off x="7552194" y="2705874"/>
            <a:ext cx="737354" cy="26313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7" name="Shape 4"/>
          <p:cNvSpPr/>
          <p:nvPr/>
        </p:nvSpPr>
        <p:spPr>
          <a:xfrm>
            <a:off x="7078206" y="2482096"/>
            <a:ext cx="473988" cy="473988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6313">
            <a:solidFill>
              <a:srgbClr val="F2B42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19890" y="2521625"/>
            <a:ext cx="190500" cy="3949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1"/>
              </a:lnSpc>
              <a:buNone/>
            </a:pPr>
            <a:r>
              <a:rPr lang="en-US" sz="2488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488" dirty="0"/>
          </a:p>
        </p:txBody>
      </p:sp>
      <p:sp>
        <p:nvSpPr>
          <p:cNvPr id="9" name="Text 6"/>
          <p:cNvSpPr/>
          <p:nvPr/>
        </p:nvSpPr>
        <p:spPr>
          <a:xfrm>
            <a:off x="8473916" y="2528173"/>
            <a:ext cx="308610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2"/>
              </a:lnSpc>
              <a:buNone/>
            </a:pPr>
            <a:r>
              <a:rPr lang="en-US" sz="207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Dimensionality Reduction</a:t>
            </a:r>
            <a:endParaRPr lang="en-US" sz="2074" dirty="0"/>
          </a:p>
        </p:txBody>
      </p:sp>
      <p:sp>
        <p:nvSpPr>
          <p:cNvPr id="10" name="Text 7"/>
          <p:cNvSpPr/>
          <p:nvPr/>
        </p:nvSpPr>
        <p:spPr>
          <a:xfrm>
            <a:off x="8473916" y="2983706"/>
            <a:ext cx="3550801" cy="1685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4"/>
              </a:lnSpc>
              <a:buNone/>
            </a:pPr>
            <a:r>
              <a:rPr lang="en-US" sz="165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PCA utilizes linear algebra to reduce the dimensionality of high-dimensional datasets by finding the eigenvectors and eigenvalues that capture the most variance.</a:t>
            </a:r>
            <a:endParaRPr lang="en-US" sz="1659" dirty="0"/>
          </a:p>
        </p:txBody>
      </p:sp>
      <p:sp>
        <p:nvSpPr>
          <p:cNvPr id="11" name="Shape 8"/>
          <p:cNvSpPr/>
          <p:nvPr/>
        </p:nvSpPr>
        <p:spPr>
          <a:xfrm>
            <a:off x="6340852" y="3759220"/>
            <a:ext cx="737354" cy="26313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2" name="Shape 9"/>
          <p:cNvSpPr/>
          <p:nvPr/>
        </p:nvSpPr>
        <p:spPr>
          <a:xfrm>
            <a:off x="7078206" y="3535442"/>
            <a:ext cx="473988" cy="473988"/>
          </a:xfrm>
          <a:prstGeom prst="roundRect">
            <a:avLst>
              <a:gd name="adj" fmla="val 80011"/>
            </a:avLst>
          </a:prstGeom>
          <a:solidFill>
            <a:srgbClr val="00002E"/>
          </a:solidFill>
          <a:ln w="26313">
            <a:solidFill>
              <a:srgbClr val="D742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9890" y="3574971"/>
            <a:ext cx="190500" cy="3949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1"/>
              </a:lnSpc>
              <a:buNone/>
            </a:pPr>
            <a:r>
              <a:rPr lang="en-US" sz="2488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488" dirty="0"/>
          </a:p>
        </p:txBody>
      </p:sp>
      <p:sp>
        <p:nvSpPr>
          <p:cNvPr id="14" name="Text 11"/>
          <p:cNvSpPr/>
          <p:nvPr/>
        </p:nvSpPr>
        <p:spPr>
          <a:xfrm>
            <a:off x="3946684" y="3581519"/>
            <a:ext cx="220980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92"/>
              </a:lnSpc>
              <a:buNone/>
            </a:pPr>
            <a:r>
              <a:rPr lang="en-US" sz="207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Visualization</a:t>
            </a:r>
            <a:endParaRPr lang="en-US" sz="2074" dirty="0"/>
          </a:p>
        </p:txBody>
      </p:sp>
      <p:sp>
        <p:nvSpPr>
          <p:cNvPr id="15" name="Text 12"/>
          <p:cNvSpPr/>
          <p:nvPr/>
        </p:nvSpPr>
        <p:spPr>
          <a:xfrm>
            <a:off x="2605683" y="4037052"/>
            <a:ext cx="3550801" cy="1685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54"/>
              </a:lnSpc>
              <a:buNone/>
            </a:pPr>
            <a:r>
              <a:rPr lang="en-US" sz="1659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projecting data onto a lower-dimensional subspace defined by eigenvectors, PCA helps visualize and understand the underlying structure of complex datasets.</a:t>
            </a:r>
            <a:endParaRPr lang="en-US" sz="1659" dirty="0"/>
          </a:p>
        </p:txBody>
      </p:sp>
      <p:sp>
        <p:nvSpPr>
          <p:cNvPr id="18" name="Text 15"/>
          <p:cNvSpPr/>
          <p:nvPr/>
        </p:nvSpPr>
        <p:spPr>
          <a:xfrm>
            <a:off x="7219890" y="5294948"/>
            <a:ext cx="190500" cy="3949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1"/>
              </a:lnSpc>
              <a:buNone/>
            </a:pPr>
            <a:endParaRPr lang="en-US" sz="2488" dirty="0"/>
          </a:p>
        </p:txBody>
      </p:sp>
      <p:sp>
        <p:nvSpPr>
          <p:cNvPr id="20" name="Text 17"/>
          <p:cNvSpPr/>
          <p:nvPr/>
        </p:nvSpPr>
        <p:spPr>
          <a:xfrm>
            <a:off x="8473916" y="5757029"/>
            <a:ext cx="3550801" cy="1685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4"/>
              </a:lnSpc>
              <a:buNone/>
            </a:pPr>
            <a:endParaRPr lang="en-US" sz="1659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441621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Conclusion: Understanding Linear Algebra in Data Science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348389" y="5163622"/>
            <a:ext cx="4855726" cy="2401848"/>
          </a:xfrm>
          <a:prstGeom prst="roundRect">
            <a:avLst>
              <a:gd name="adj" fmla="val 16652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598301" y="54135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Key Takeaways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598301" y="5893951"/>
            <a:ext cx="43559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Linear algebra is a powerful tool for data scientists to manipulate, model, and analyze data. It underpins various algorithms and techniques used in the field.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6285" y="5163622"/>
            <a:ext cx="4855726" cy="2401848"/>
          </a:xfrm>
          <a:prstGeom prst="roundRect">
            <a:avLst>
              <a:gd name="adj" fmla="val 16652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676198" y="5413534"/>
            <a:ext cx="3421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Improved Problem Solving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7676198" y="5893951"/>
            <a:ext cx="435590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mastering linear algebra concepts, data scientists can develop more efficient algorithms, make better decisions, and solve complex problems in diverse domains.</a:t>
            </a:r>
            <a:endParaRPr lang="en-US" sz="1750" dirty="0"/>
          </a:p>
        </p:txBody>
      </p:sp>
      <p:pic>
        <p:nvPicPr>
          <p:cNvPr id="12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396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Hareesh Jakka</cp:lastModifiedBy>
  <cp:revision>2</cp:revision>
  <dcterms:created xsi:type="dcterms:W3CDTF">2023-12-10T16:58:22Z</dcterms:created>
  <dcterms:modified xsi:type="dcterms:W3CDTF">2023-12-10T17:50:20Z</dcterms:modified>
</cp:coreProperties>
</file>