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92" r:id="rId5"/>
    <p:sldId id="275" r:id="rId6"/>
    <p:sldId id="276" r:id="rId7"/>
    <p:sldId id="293" r:id="rId8"/>
    <p:sldId id="294" r:id="rId9"/>
    <p:sldId id="288" r:id="rId10"/>
    <p:sldId id="295" r:id="rId11"/>
    <p:sldId id="281" r:id="rId12"/>
    <p:sldId id="28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5634"/>
  </p:normalViewPr>
  <p:slideViewPr>
    <p:cSldViewPr snapToGrid="0" showGuides="1">
      <p:cViewPr varScale="1">
        <p:scale>
          <a:sx n="121" d="100"/>
          <a:sy n="121" d="100"/>
        </p:scale>
        <p:origin x="132" y="21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6253B2-FD87-4AAE-AF69-14FE02FB4D05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EDBB3-C345-4EAB-AB5D-9FB3AF589CF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Slide Image Placeholder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31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58486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390635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95417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19311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074462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2300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74650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9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41690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 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tx2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noProof="0" dirty="0"/>
              <a:t>Click to edit </a:t>
            </a:r>
            <a:r>
              <a:rPr lang="en-US" altLang="zh-CN" noProof="0" dirty="0"/>
              <a:t>Text </a:t>
            </a:r>
            <a:r>
              <a:rPr lang="en-US" noProof="0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2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/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jpeg"/><Relationship Id="rId5" Type="http://schemas.openxmlformats.org/officeDocument/2006/relationships/image" Target="../media/image7.jp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Eduwins</a:t>
            </a:r>
            <a:br>
              <a:rPr lang="en-US" dirty="0"/>
            </a:br>
            <a:r>
              <a:rPr lang="en-US" sz="2400" b="0" dirty="0"/>
              <a:t>               -The education academy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72084"/>
            <a:ext cx="1759508" cy="760288"/>
          </a:xfrm>
        </p:spPr>
        <p:txBody>
          <a:bodyPr/>
          <a:lstStyle/>
          <a:p>
            <a:r>
              <a:rPr lang="en-US" dirty="0"/>
              <a:t>Presenter</a:t>
            </a:r>
          </a:p>
          <a:p>
            <a:r>
              <a:rPr lang="en-US" dirty="0" err="1"/>
              <a:t>Sabith</a:t>
            </a:r>
            <a:endParaRPr lang="en-US" dirty="0"/>
          </a:p>
        </p:txBody>
      </p:sp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F64BCF42-12A3-494F-BF79-C25AF05650AD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5"/>
          <a:srcRect l="6518" r="6518"/>
          <a:stretch>
            <a:fillRect/>
          </a:stretch>
        </p:blipFill>
        <p:spPr>
          <a:xfrm>
            <a:off x="7672724" y="1991921"/>
            <a:ext cx="2417208" cy="2779799"/>
          </a:xfr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Problem statement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Project overview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Who are the end users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Your solution and its valuable proposition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wow in our solution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664F554-8F3F-2148-FE86-1FE8F66B856B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Eduwins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6"/>
            <a:ext cx="4369854" cy="1843112"/>
          </a:xfrm>
        </p:spPr>
        <p:txBody>
          <a:bodyPr/>
          <a:lstStyle/>
          <a:p>
            <a:r>
              <a:rPr lang="en-US" dirty="0"/>
              <a:t>Our company, Eduwins, provides a user-friendly platform for learners of all ages. Offering both day school facilities and online education, we ensure accessibility for everyone, fostering a connected and skilled community.</a:t>
            </a:r>
          </a:p>
          <a:p>
            <a:endParaRPr lang="en-US" dirty="0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59AC624B-4FD9-E308-F182-08902D49A82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2" y="6217920"/>
            <a:ext cx="4114800" cy="365125"/>
          </a:xfrm>
        </p:spPr>
        <p:txBody>
          <a:bodyPr/>
          <a:lstStyle/>
          <a:p>
            <a:r>
              <a:rPr lang="en-US" dirty="0"/>
              <a:t>Eduwins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 t="137" b="137"/>
          <a:stretch/>
        </p:blipFill>
        <p:spPr>
          <a:xfrm>
            <a:off x="5745001" y="0"/>
            <a:ext cx="6446999" cy="6858000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Slide Number Placeholder 13">
            <a:extLst>
              <a:ext uri="{FF2B5EF4-FFF2-40B4-BE49-F238E27FC236}">
                <a16:creationId xmlns:a16="http://schemas.microsoft.com/office/drawing/2014/main" id="{D246665A-6901-3F62-340A-A95E775ACA4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3" y="1575821"/>
            <a:ext cx="6599429" cy="1325563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pic>
        <p:nvPicPr>
          <p:cNvPr id="26" name="Picture Placeholder 25" descr="Layout of website design sketches on white paper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520E98B6-7B33-8FD4-A662-31DD4B85E22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550704" y="3429000"/>
            <a:ext cx="2851206" cy="2969228"/>
          </a:xfrm>
        </p:spPr>
        <p:txBody>
          <a:bodyPr/>
          <a:lstStyle/>
          <a:p>
            <a:r>
              <a:rPr lang="en-US" dirty="0"/>
              <a:t>Our project, Eduwins, addresses the pressing need for accessible language learning solutions by providing a dynamic platform for individuals of all ages to improve their English, Hindi, and Malayalam skills. Eduwins offers flexible and convenient access to expert-led courses taught by educated and skilled teachers, interactive learning materials, personalized learning paths, and job-oriented interview demos.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8466807-A2DA-EC5D-ACDE-B83D6F7169E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850418" y="3368459"/>
            <a:ext cx="2909548" cy="2969228"/>
          </a:xfrm>
        </p:spPr>
        <p:txBody>
          <a:bodyPr/>
          <a:lstStyle/>
          <a:p>
            <a:r>
              <a:rPr lang="en-US" dirty="0"/>
              <a:t>We empower learners to enhance their reading, writing, and speaking abilities with a user-friendly interface and a focus on inclusivity. Eduwins aims to bridge the gap in language education, fostering a more connected and skilled global community while creating opportunities for personal and professional growth.</a:t>
            </a:r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9C2B3E-A2C8-4683-9147-48D39701540B}"/>
              </a:ext>
            </a:extLst>
          </p:cNvPr>
          <p:cNvSpPr txBox="1"/>
          <p:nvPr/>
        </p:nvSpPr>
        <p:spPr>
          <a:xfrm>
            <a:off x="144117" y="6398228"/>
            <a:ext cx="1644053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Eduwins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71242"/>
            <a:ext cx="4349625" cy="789790"/>
          </a:xfrm>
        </p:spPr>
        <p:txBody>
          <a:bodyPr/>
          <a:lstStyle/>
          <a:p>
            <a:r>
              <a:rPr lang="en-US" dirty="0"/>
              <a:t>Who are the Users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CEC6EF-006F-693B-5D79-47FD797CB2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13354" y="1528197"/>
            <a:ext cx="5239407" cy="485856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Students : </a:t>
            </a:r>
            <a:r>
              <a:rPr lang="en-US" dirty="0">
                <a:solidFill>
                  <a:schemeClr val="bg1"/>
                </a:solidFill>
              </a:rPr>
              <a:t>Seeking to improve their language skills in English, Hindi, and Malayalam.</a:t>
            </a:r>
            <a:endParaRPr lang="en-IN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/>
              <a:t>Professionals </a:t>
            </a:r>
            <a:r>
              <a:rPr lang="en-IN" sz="16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16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dirty="0">
                <a:solidFill>
                  <a:schemeClr val="bg1"/>
                </a:solidFill>
              </a:rPr>
              <a:t>iming to enhance their communication abilities for career advancement.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Job seekers : </a:t>
            </a:r>
            <a:r>
              <a:rPr lang="en-US" dirty="0">
                <a:solidFill>
                  <a:schemeClr val="bg1"/>
                </a:solidFill>
              </a:rPr>
              <a:t>Preparing for interviews and wanting to improve their employability.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Individuals : </a:t>
            </a:r>
            <a:r>
              <a:rPr lang="en-US" dirty="0">
                <a:solidFill>
                  <a:schemeClr val="bg1"/>
                </a:solidFill>
              </a:rPr>
              <a:t>Interested in learning or mastering English, Hindi, or Malayalam for personal development.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People of all ages </a:t>
            </a:r>
            <a:r>
              <a:rPr lang="en-US" dirty="0">
                <a:solidFill>
                  <a:schemeClr val="bg1"/>
                </a:solidFill>
              </a:rPr>
              <a:t>:  Looking for accessible and flexible language learning solutions.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Non-native speakers : </a:t>
            </a:r>
            <a:r>
              <a:rPr lang="en-US" dirty="0">
                <a:solidFill>
                  <a:schemeClr val="bg1"/>
                </a:solidFill>
              </a:rPr>
              <a:t>Of English, Hindi, or Malayalam wanting to become proficient in these languages.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Anyone interested </a:t>
            </a:r>
            <a:r>
              <a:rPr lang="en-US" dirty="0">
                <a:solidFill>
                  <a:schemeClr val="bg1"/>
                </a:solidFill>
              </a:rPr>
              <a:t>: In fostering a more connected and skilled global community through language education.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sz="16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6B6FB-DEBA-00AA-0812-B47A64FF054A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dirty="0"/>
              <a:t>Eduwins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B1FF929-CED0-79CA-154D-98463CC4A608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70" y="785955"/>
            <a:ext cx="9823998" cy="1325563"/>
          </a:xfrm>
        </p:spPr>
        <p:txBody>
          <a:bodyPr/>
          <a:lstStyle/>
          <a:p>
            <a:r>
              <a:rPr lang="en-US" sz="4400" dirty="0"/>
              <a:t>OUR SOLUTION AND ITS VALUE PROPOSITION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2" y="2636523"/>
            <a:ext cx="5088478" cy="273951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Dynamic Learning Platform: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1200" dirty="0"/>
              <a:t>Eduwins offers an innovative platform for mastering English, Hindi, and Malayalam, both through our day school facility and online resources.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Flexible Scheduling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1200" dirty="0"/>
              <a:t>Learners enjoy the freedom to access us at anytime, anywhere, fitting seamlessly into their busy lives.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Empowerment and Accessibility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 </a:t>
            </a:r>
            <a:r>
              <a:rPr lang="en-US" sz="1200" dirty="0"/>
              <a:t>Through empowerment and accessibility, we breaks down barriers, offering language mastery to learners worldwide.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Community Building</a:t>
            </a:r>
            <a:r>
              <a:rPr lang="en-US" sz="1200" dirty="0"/>
              <a:t>: Eduwins fosters a vibrant global community where language becomes a gateway to boundless opportunities.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/>
          <a:srcRect l="2568" t="-129" r="2321" b="9812"/>
          <a:stretch/>
        </p:blipFill>
        <p:spPr>
          <a:xfrm>
            <a:off x="7470606" y="724006"/>
            <a:ext cx="4041145" cy="4272966"/>
          </a:xfrm>
        </p:spPr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38384-8691-DBBE-0A1A-DAFAC40B948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dirty="0"/>
              <a:t>Eduwins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965C5ABF-DCA7-6790-2E26-EE57DCD6490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70" y="785955"/>
            <a:ext cx="7059010" cy="853359"/>
          </a:xfrm>
        </p:spPr>
        <p:txBody>
          <a:bodyPr/>
          <a:lstStyle/>
          <a:p>
            <a:r>
              <a:rPr lang="en-US" dirty="0"/>
              <a:t>THE WOW IN OUR SOLUTION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9969" y="1891681"/>
            <a:ext cx="5485748" cy="389426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We provide high-quality language education that's accessible to learners of all ages,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Our mission is to connects you with experienced educators passionate about teaching and supporting your learning journey.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Our job-oriented interview demos boost confidence and prepare learners for professional settings.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Together, we can break down barriers, empower individuals, and create a world where language proficiency opens doors to endless opportunities.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Learn languages anytime, anywhere whether at home, in the office, or even while traveling.</a:t>
            </a:r>
            <a:endParaRPr lang="en-US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8" name="Picture Placeholder 37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3"/>
          <a:srcRect l="18294" t="-1300" r="19413" b="1300"/>
          <a:stretch/>
        </p:blipFill>
        <p:spPr>
          <a:xfrm>
            <a:off x="7440327" y="732730"/>
            <a:ext cx="3976715" cy="4093169"/>
          </a:xfrm>
        </p:spPr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38384-8691-DBBE-0A1A-DAFAC40B948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 dirty="0"/>
              <a:t>Eduwins</a:t>
            </a:r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965C5ABF-DCA7-6790-2E26-EE57DCD64900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8610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446CC6CC-33D7-4181-9969-72896FDB1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MODELLING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EC6B0-3600-28A0-E10B-B1F4C99B1E33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/>
          <a:lstStyle/>
          <a:p>
            <a:r>
              <a:rPr lang="en-US" dirty="0"/>
              <a:t>Eduwins</a:t>
            </a:r>
          </a:p>
        </p:txBody>
      </p:sp>
      <p:sp>
        <p:nvSpPr>
          <p:cNvPr id="17" name="Slide Number Placeholder 13">
            <a:extLst>
              <a:ext uri="{FF2B5EF4-FFF2-40B4-BE49-F238E27FC236}">
                <a16:creationId xmlns:a16="http://schemas.microsoft.com/office/drawing/2014/main" id="{9A322C9A-4C29-F80C-A85F-70A864549ADA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922EF7-CFB6-4EF0-94CB-E476FA9AF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742" y="1690688"/>
            <a:ext cx="3286239" cy="39494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C913E4-D094-4B16-8415-45DAD3E6B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024" y="1690688"/>
            <a:ext cx="3252182" cy="394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88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4837" y="2475300"/>
            <a:ext cx="5055698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3"/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/>
          <a:srcRect/>
          <a:stretch/>
        </p:blipFill>
        <p:spPr/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C0E5102-C3CD-46AF-B5DA-9ABEC48DC7BE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6"/>
          <a:srcRect t="6061" b="60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Dark Presentation_win32_v5" id="{58BAEBF1-5D61-4C15-85CE-FF9951014D92}" vid="{276E4683-2F29-4A34-B0D2-95452F46AA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D5854E-F453-4846-A87D-6EF3DCF73E3E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microsoft.com/sharepoint/v3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AE0CD-4570-4F66-89CD-DDD19F091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197</TotalTime>
  <Words>506</Words>
  <Application>Microsoft Office PowerPoint</Application>
  <PresentationFormat>Widescreen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等线</vt:lpstr>
      <vt:lpstr>微软雅黑</vt:lpstr>
      <vt:lpstr>Abadi</vt:lpstr>
      <vt:lpstr>Arial</vt:lpstr>
      <vt:lpstr>Calibri</vt:lpstr>
      <vt:lpstr>Posterama</vt:lpstr>
      <vt:lpstr>Posterama Text Black</vt:lpstr>
      <vt:lpstr>Posterama Text SemiBold</vt:lpstr>
      <vt:lpstr>Wingdings</vt:lpstr>
      <vt:lpstr>Custom</vt:lpstr>
      <vt:lpstr>Eduwins                -The education academy</vt:lpstr>
      <vt:lpstr>Agenda</vt:lpstr>
      <vt:lpstr>Problem Statement</vt:lpstr>
      <vt:lpstr>Project Overview</vt:lpstr>
      <vt:lpstr>Who are the Users</vt:lpstr>
      <vt:lpstr>OUR SOLUTION AND ITS VALUE PROPOSITION</vt:lpstr>
      <vt:lpstr>THE WOW IN OUR SOLUTION</vt:lpstr>
      <vt:lpstr>MODELLING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Classification with CNN</dc:title>
  <dc:creator>Adwaith Kannan</dc:creator>
  <cp:lastModifiedBy>Administrator</cp:lastModifiedBy>
  <cp:revision>13</cp:revision>
  <dcterms:created xsi:type="dcterms:W3CDTF">2023-12-08T03:29:24Z</dcterms:created>
  <dcterms:modified xsi:type="dcterms:W3CDTF">2024-04-23T23:04:40Z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