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3743-A7F6-40D6-8CF1-8DD10FEC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90258-F4C0-43F8-8E55-6966D9A34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0928-7DA2-429D-A891-A1C5F08B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7954-D3EF-4ECA-B76E-AABC9C0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20F5-78C2-4D48-84BE-BD3486CA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55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1075-E459-4A40-94E3-0974B1A1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96118-2DD1-49EE-969C-00E6D5C30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A2B0-1C11-4D33-8D45-C2649796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E5F9-997A-4AE1-9293-E61265CF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033B-FE64-486F-BEA5-B5CBC146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89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2FB43-0512-4BF9-8ACF-8326F6D87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729E4-2E2F-451E-ABED-D17B98572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D7CE-B1B4-472E-881F-64AB5260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9713-6471-4840-A4D8-EA8D7119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EB28-E447-450B-B955-83161B47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765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74B8-DDB3-499B-83DD-DCBA4A72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BBDF-F5A3-4BE9-AFB2-BD328CDF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03BA-DD1D-4767-BFB2-6DF497B2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400E-F32F-4F9E-ABBF-E0B48D5E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BFD3-3E64-4E93-8B50-12289F04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077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3EB0-FC45-49C1-967E-2AEA7207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3131-4625-4E74-85E8-5F470066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042C-178D-4694-8AB4-3D098D1D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32F8-EEA6-4774-AE71-337FA17C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91B9-544A-46ED-920F-EF5F56D5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621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31C7-9DF6-40AA-8D13-2AC71C94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C977-D2C7-48FE-A581-8E82D555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9DCF-F2A6-4703-8059-9D7AB71F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A339-C29A-4E3F-9D04-5D6C9C69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6F1D-F0F4-4900-BD76-8F5A0B2E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8BB3-E95D-487C-9401-5C9AC58B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8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F73A-A1FF-4939-929C-49319915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9A66-EE99-4F6E-B407-98EDA653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6D89-89C4-4C32-83EC-FF453C08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8EA88-F103-4DBE-B5BA-F615B857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CB9B9-EF52-49B2-8443-6991A18BE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65BA0-1716-4524-AC7D-3E43744F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C72D6-CAD2-45AC-97DC-F3156802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E26FA-9F4B-4B48-9E32-707F90C5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57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6F92-1FEE-462A-83DA-CA4BDEE6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A0F63-FE38-40A2-B195-6209571F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96CD6-4E78-410E-A564-B4A267AE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C532F-3735-418F-8BFD-5E1AE40E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73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6ED11-72B0-46F0-8439-C596329B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B380D-88FC-437B-B6E2-1EA395A3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B48D-B196-4BF4-B0C7-0699EB0B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70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3894-54A7-43E3-A7D4-13321616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11F0-7304-4149-8217-D75E030E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9AFDF-2C25-47D5-BB8E-72727EE16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2A12-A2C7-4D25-9CE7-F482818D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9EC86-A2A4-49CA-9FB0-F13FE16F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F14B9-0419-4482-86E0-A88E5AF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458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C6FE-D574-4616-A2EB-C28491A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567D2-CF0C-4B3F-A4F3-63056D73D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85FA7-8DAB-4B6F-BFCD-EFE91858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5D18F-837C-4415-BA12-948B709B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55639-779B-45AE-BDA7-A659CB7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3551-CBCD-4660-9648-3D3D4E7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254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1ADEA-1A05-4CDD-A351-2824F259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859AF-E0E3-484E-ACDC-FAD7845F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95D4-5026-450D-B33F-AB90F8CBE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D32D-17E9-43C7-9076-30BA8D3B2E8B}" type="datetimeFigureOut">
              <a:rPr lang="en-SE" smtClean="0"/>
              <a:t>2019-04-29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97AF-44A5-4F71-90F1-AC99ABD70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38A1-2BF9-482A-9D3D-5482D5558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ADA8-AF33-4AAA-A20E-BC861CEFBF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0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69A7F3C-9B33-46CD-862B-E789EEFA8C6E}"/>
              </a:ext>
            </a:extLst>
          </p:cNvPr>
          <p:cNvGrpSpPr/>
          <p:nvPr/>
        </p:nvGrpSpPr>
        <p:grpSpPr>
          <a:xfrm>
            <a:off x="577283" y="1262352"/>
            <a:ext cx="11037434" cy="5491020"/>
            <a:chOff x="919028" y="486497"/>
            <a:chExt cx="11037434" cy="54910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BCA7DF-31F9-4D3C-A90F-F46E38F32F9D}"/>
                </a:ext>
              </a:extLst>
            </p:cNvPr>
            <p:cNvGrpSpPr/>
            <p:nvPr/>
          </p:nvGrpSpPr>
          <p:grpSpPr>
            <a:xfrm>
              <a:off x="919028" y="486497"/>
              <a:ext cx="11037434" cy="5491020"/>
              <a:chOff x="674255" y="835889"/>
              <a:chExt cx="11037434" cy="549102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DAF94BE-79C8-4D09-BFDD-8FFA3E5A7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6218" y="1237673"/>
                <a:ext cx="0" cy="508923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9FA4ABA-74DE-449D-AFCB-9E24DE5C1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3455" y="1237673"/>
                <a:ext cx="0" cy="508923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58115EF-80AE-41F3-A718-55C7C5490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7891" y="1237673"/>
                <a:ext cx="0" cy="508923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8FAED-114A-4F8B-8755-355B07F6588A}"/>
                  </a:ext>
                </a:extLst>
              </p:cNvPr>
              <p:cNvSpPr txBox="1"/>
              <p:nvPr/>
            </p:nvSpPr>
            <p:spPr>
              <a:xfrm>
                <a:off x="4602027" y="840571"/>
                <a:ext cx="2246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System and database</a:t>
                </a:r>
                <a:endParaRPr lang="en-SE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E0C07-CE60-45C5-B1C3-C46FC0715CC7}"/>
                  </a:ext>
                </a:extLst>
              </p:cNvPr>
              <p:cNvSpPr txBox="1"/>
              <p:nvPr/>
            </p:nvSpPr>
            <p:spPr>
              <a:xfrm>
                <a:off x="674255" y="835889"/>
                <a:ext cx="1403926" cy="369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Job seeker</a:t>
                </a:r>
                <a:endParaRPr lang="en-S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6718A8-D217-4527-A79E-D546916C110B}"/>
                  </a:ext>
                </a:extLst>
              </p:cNvPr>
              <p:cNvSpPr txBox="1"/>
              <p:nvPr/>
            </p:nvSpPr>
            <p:spPr>
              <a:xfrm>
                <a:off x="9264093" y="836012"/>
                <a:ext cx="2447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External databases</a:t>
                </a:r>
                <a:endParaRPr lang="en-SE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E2725C9-522A-404E-AD3A-96B8408C0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3454" y="1662545"/>
                <a:ext cx="4784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7504D2-F441-4D1F-AAB3-97A740738D2A}"/>
                  </a:ext>
                </a:extLst>
              </p:cNvPr>
              <p:cNvSpPr txBox="1"/>
              <p:nvPr/>
            </p:nvSpPr>
            <p:spPr>
              <a:xfrm>
                <a:off x="6661712" y="1237673"/>
                <a:ext cx="307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1. Search data on job seeker </a:t>
                </a:r>
                <a:endParaRPr lang="en-SE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BDF7998-16E1-4417-A7A1-37CA9ABD5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604" y="2505089"/>
                <a:ext cx="4784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847F90-4F5D-47B6-A94B-B1EC701B43AD}"/>
                  </a:ext>
                </a:extLst>
              </p:cNvPr>
              <p:cNvSpPr txBox="1"/>
              <p:nvPr/>
            </p:nvSpPr>
            <p:spPr>
              <a:xfrm>
                <a:off x="6647862" y="2126521"/>
                <a:ext cx="307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3. Search job offers</a:t>
                </a:r>
                <a:endParaRPr lang="en-SE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3A060F1-74C3-4898-A301-109D33405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5384" y="2080218"/>
                <a:ext cx="4762507" cy="0"/>
              </a:xfrm>
              <a:prstGeom prst="straightConnector1">
                <a:avLst/>
              </a:prstGeom>
              <a:ln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E2F13B-6C79-438B-A662-E95030EF9304}"/>
                  </a:ext>
                </a:extLst>
              </p:cNvPr>
              <p:cNvSpPr txBox="1"/>
              <p:nvPr/>
            </p:nvSpPr>
            <p:spPr>
              <a:xfrm>
                <a:off x="6661712" y="1692352"/>
                <a:ext cx="307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2. Return data on job seeker </a:t>
                </a:r>
                <a:endParaRPr lang="en-SE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66BD9C0-3059-4845-AEC5-CA86528D68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5383" y="2902711"/>
                <a:ext cx="4762507" cy="0"/>
              </a:xfrm>
              <a:prstGeom prst="straightConnector1">
                <a:avLst/>
              </a:prstGeom>
              <a:ln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D806C8-C9A0-43D0-B816-243D391F610C}"/>
                  </a:ext>
                </a:extLst>
              </p:cNvPr>
              <p:cNvSpPr txBox="1"/>
              <p:nvPr/>
            </p:nvSpPr>
            <p:spPr>
              <a:xfrm>
                <a:off x="6661711" y="2514845"/>
                <a:ext cx="307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4. Return job offers</a:t>
                </a:r>
                <a:endParaRPr lang="en-SE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E3AA904-99A6-4CBC-86D7-5CEB615DB746}"/>
                  </a:ext>
                </a:extLst>
              </p:cNvPr>
              <p:cNvSpPr/>
              <p:nvPr/>
            </p:nvSpPr>
            <p:spPr>
              <a:xfrm>
                <a:off x="10395543" y="1718086"/>
                <a:ext cx="226235" cy="3435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389D745-9EF1-4B62-8A1D-96AB840BEF26}"/>
                  </a:ext>
                </a:extLst>
              </p:cNvPr>
              <p:cNvSpPr/>
              <p:nvPr/>
            </p:nvSpPr>
            <p:spPr>
              <a:xfrm>
                <a:off x="10395542" y="2534291"/>
                <a:ext cx="203163" cy="365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2B2531F-621A-4CAC-B6DF-659E41E43E90}"/>
                  </a:ext>
                </a:extLst>
              </p:cNvPr>
              <p:cNvSpPr/>
              <p:nvPr/>
            </p:nvSpPr>
            <p:spPr>
              <a:xfrm>
                <a:off x="5574163" y="4537526"/>
                <a:ext cx="239989" cy="369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A7E52933-828A-47A3-9BD5-36303B674F37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 flipH="1">
                <a:off x="5814152" y="4109110"/>
                <a:ext cx="30" cy="613082"/>
              </a:xfrm>
              <a:prstGeom prst="bentConnector3">
                <a:avLst>
                  <a:gd name="adj1" fmla="val -762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0669D-12C2-42B1-8531-88950F37A4AD}"/>
                  </a:ext>
                </a:extLst>
              </p:cNvPr>
              <p:cNvSpPr txBox="1"/>
              <p:nvPr/>
            </p:nvSpPr>
            <p:spPr>
              <a:xfrm>
                <a:off x="6077526" y="4168194"/>
                <a:ext cx="307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6. Store matches</a:t>
                </a:r>
                <a:endParaRPr lang="en-SE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1CD7026-F0F7-4F10-8804-B9A2BCE6B722}"/>
                  </a:ext>
                </a:extLst>
              </p:cNvPr>
              <p:cNvSpPr/>
              <p:nvPr/>
            </p:nvSpPr>
            <p:spPr>
              <a:xfrm>
                <a:off x="5592506" y="5269557"/>
                <a:ext cx="221632" cy="5447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FDFF9B8-AA89-4AFE-AD2F-D40021C303E4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flipH="1">
                <a:off x="1376086" y="5541937"/>
                <a:ext cx="42164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B547AF-312A-463F-A77F-92A4D1221F3C}"/>
                  </a:ext>
                </a:extLst>
              </p:cNvPr>
              <p:cNvSpPr txBox="1"/>
              <p:nvPr/>
            </p:nvSpPr>
            <p:spPr>
              <a:xfrm>
                <a:off x="2291634" y="5172605"/>
                <a:ext cx="307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7. Send out job matches</a:t>
                </a:r>
                <a:endParaRPr lang="en-SE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930A286-20D9-47FC-80C9-DFB462899000}"/>
                </a:ext>
              </a:extLst>
            </p:cNvPr>
            <p:cNvGrpSpPr/>
            <p:nvPr/>
          </p:nvGrpSpPr>
          <p:grpSpPr>
            <a:xfrm>
              <a:off x="5818936" y="2708281"/>
              <a:ext cx="3576775" cy="1094473"/>
              <a:chOff x="5536092" y="2842889"/>
              <a:chExt cx="3576775" cy="10944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04654F-72EE-405E-9F84-D7E3441F78BD}"/>
                  </a:ext>
                </a:extLst>
              </p:cNvPr>
              <p:cNvSpPr txBox="1"/>
              <p:nvPr/>
            </p:nvSpPr>
            <p:spPr>
              <a:xfrm>
                <a:off x="6039454" y="3181949"/>
                <a:ext cx="307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5. Search matches</a:t>
                </a:r>
                <a:endParaRPr lang="en-SE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1A81003-690A-41C5-B40B-8EE0D73E7AFD}"/>
                  </a:ext>
                </a:extLst>
              </p:cNvPr>
              <p:cNvGrpSpPr/>
              <p:nvPr/>
            </p:nvGrpSpPr>
            <p:grpSpPr>
              <a:xfrm>
                <a:off x="5536092" y="2842889"/>
                <a:ext cx="239975" cy="1094473"/>
                <a:chOff x="5536092" y="2842889"/>
                <a:chExt cx="239975" cy="109447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C96BEEA-C857-4557-8DED-62D6377E8FC1}"/>
                    </a:ext>
                  </a:extLst>
                </p:cNvPr>
                <p:cNvSpPr/>
                <p:nvPr/>
              </p:nvSpPr>
              <p:spPr>
                <a:xfrm>
                  <a:off x="5536092" y="2842889"/>
                  <a:ext cx="230845" cy="316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B5FB75D6-2D62-4369-92CC-C3B24238B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3981" y="2974876"/>
                  <a:ext cx="12700" cy="785308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12BDBEF8-2A9C-4920-918E-FF6D72D389EF}"/>
                    </a:ext>
                  </a:extLst>
                </p:cNvPr>
                <p:cNvSpPr/>
                <p:nvPr/>
              </p:nvSpPr>
              <p:spPr>
                <a:xfrm>
                  <a:off x="5536092" y="3608642"/>
                  <a:ext cx="239975" cy="32872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/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DAAD27D-1A01-48A2-BF20-6B54C1B98189}"/>
              </a:ext>
            </a:extLst>
          </p:cNvPr>
          <p:cNvSpPr txBox="1"/>
          <p:nvPr/>
        </p:nvSpPr>
        <p:spPr>
          <a:xfrm>
            <a:off x="969818" y="304800"/>
            <a:ext cx="103262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This sequence diagram models the interaction between the product’s system and database with the external databases and the job seeker. </a:t>
            </a:r>
            <a:r>
              <a:rPr lang="en-GB" sz="1500" dirty="0">
                <a:solidFill>
                  <a:srgbClr val="FF0000"/>
                </a:solidFill>
              </a:rPr>
              <a:t>In this model the system searches for data on the job seeker and for matching job offers and then processes these to find matches</a:t>
            </a:r>
            <a:r>
              <a:rPr lang="en-GB" sz="1500" dirty="0"/>
              <a:t>. It is assumed that the job seeker already has accepted using this service.</a:t>
            </a:r>
            <a:endParaRPr lang="en-SE" sz="1500" dirty="0"/>
          </a:p>
        </p:txBody>
      </p:sp>
    </p:spTree>
    <p:extLst>
      <p:ext uri="{BB962C8B-B14F-4D97-AF65-F5344CB8AC3E}">
        <p14:creationId xmlns:p14="http://schemas.microsoft.com/office/powerpoint/2010/main" val="348952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D2DDED3-D2DD-4197-9CD6-9E5B3F6B0C8E}"/>
              </a:ext>
            </a:extLst>
          </p:cNvPr>
          <p:cNvGrpSpPr/>
          <p:nvPr/>
        </p:nvGrpSpPr>
        <p:grpSpPr>
          <a:xfrm>
            <a:off x="577283" y="1279234"/>
            <a:ext cx="11037434" cy="5491020"/>
            <a:chOff x="674255" y="835889"/>
            <a:chExt cx="11037434" cy="54910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2E0E65-A5DC-47CA-AE01-8993D7C3E284}"/>
                </a:ext>
              </a:extLst>
            </p:cNvPr>
            <p:cNvCxnSpPr>
              <a:cxnSpLocks/>
            </p:cNvCxnSpPr>
            <p:nvPr/>
          </p:nvCxnSpPr>
          <p:spPr>
            <a:xfrm>
              <a:off x="1376218" y="1237673"/>
              <a:ext cx="0" cy="50892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52FF32-0015-4D28-8BCB-2CD27AB00E7B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55" y="1237673"/>
              <a:ext cx="0" cy="50892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A60EE2-B6E9-4DEF-87D9-89060BA5C835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891" y="1237673"/>
              <a:ext cx="0" cy="50892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600631-2A4E-434B-BB50-1C1F4EE0C82A}"/>
                </a:ext>
              </a:extLst>
            </p:cNvPr>
            <p:cNvSpPr txBox="1"/>
            <p:nvPr/>
          </p:nvSpPr>
          <p:spPr>
            <a:xfrm>
              <a:off x="4602027" y="840571"/>
              <a:ext cx="224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System and database</a:t>
              </a:r>
              <a:endParaRPr lang="en-S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D8B287-4AE3-460F-BF8C-1AD55BAF5914}"/>
                </a:ext>
              </a:extLst>
            </p:cNvPr>
            <p:cNvSpPr txBox="1"/>
            <p:nvPr/>
          </p:nvSpPr>
          <p:spPr>
            <a:xfrm>
              <a:off x="674255" y="835889"/>
              <a:ext cx="1403926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Job seeker</a:t>
              </a:r>
              <a:endParaRPr lang="en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7EF1FA-9ED8-4C5A-B688-F43771A20240}"/>
                </a:ext>
              </a:extLst>
            </p:cNvPr>
            <p:cNvSpPr txBox="1"/>
            <p:nvPr/>
          </p:nvSpPr>
          <p:spPr>
            <a:xfrm>
              <a:off x="9264093" y="836012"/>
              <a:ext cx="244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External databases</a:t>
              </a:r>
              <a:endParaRPr lang="en-SE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FD1718-65BA-40F6-AA17-AC4DB6BB9AA1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54" y="1662545"/>
              <a:ext cx="4784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B308D-C206-4A06-99E1-2774C67FBBB5}"/>
                </a:ext>
              </a:extLst>
            </p:cNvPr>
            <p:cNvSpPr txBox="1"/>
            <p:nvPr/>
          </p:nvSpPr>
          <p:spPr>
            <a:xfrm>
              <a:off x="6661712" y="1237673"/>
              <a:ext cx="307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1. Search data on job seeker </a:t>
              </a:r>
              <a:endParaRPr lang="en-S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48E805-5F1E-482E-92C9-1A2DA954BEFF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53" y="3551166"/>
              <a:ext cx="4784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954DC7-E5C5-47A3-BDCC-A488C8915473}"/>
                </a:ext>
              </a:extLst>
            </p:cNvPr>
            <p:cNvSpPr txBox="1"/>
            <p:nvPr/>
          </p:nvSpPr>
          <p:spPr>
            <a:xfrm>
              <a:off x="6661711" y="3172598"/>
              <a:ext cx="307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4. Search matching job offers</a:t>
              </a:r>
              <a:endParaRPr lang="en-S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CC3415-584C-4998-84BF-77D4A79B5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384" y="2281382"/>
              <a:ext cx="4762507" cy="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00C2C2-F9BE-4703-97B7-086C7517D93D}"/>
                </a:ext>
              </a:extLst>
            </p:cNvPr>
            <p:cNvSpPr txBox="1"/>
            <p:nvPr/>
          </p:nvSpPr>
          <p:spPr>
            <a:xfrm>
              <a:off x="6661712" y="1893516"/>
              <a:ext cx="307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2. Return data on job seeker </a:t>
              </a:r>
              <a:endParaRPr lang="en-SE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9A237C-DD92-4F7D-9CCD-A26276BFC5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383" y="4170002"/>
              <a:ext cx="4762507" cy="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BFBA08-1731-49C2-8E99-FD7A9D1776D9}"/>
                </a:ext>
              </a:extLst>
            </p:cNvPr>
            <p:cNvSpPr txBox="1"/>
            <p:nvPr/>
          </p:nvSpPr>
          <p:spPr>
            <a:xfrm>
              <a:off x="6661711" y="3782136"/>
              <a:ext cx="307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5. Return job matches</a:t>
              </a:r>
              <a:endParaRPr lang="en-SE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030751-ACD7-421F-A4DF-58359263DC67}"/>
                </a:ext>
              </a:extLst>
            </p:cNvPr>
            <p:cNvSpPr/>
            <p:nvPr/>
          </p:nvSpPr>
          <p:spPr>
            <a:xfrm>
              <a:off x="10400146" y="1718086"/>
              <a:ext cx="221632" cy="544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9A82AFE-DFC8-4657-B87B-092550CECB91}"/>
                </a:ext>
              </a:extLst>
            </p:cNvPr>
            <p:cNvSpPr/>
            <p:nvPr/>
          </p:nvSpPr>
          <p:spPr>
            <a:xfrm>
              <a:off x="10377074" y="3597409"/>
              <a:ext cx="221632" cy="544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E598583-941B-4318-BEC0-880CF18CE98D}"/>
                </a:ext>
              </a:extLst>
            </p:cNvPr>
            <p:cNvSpPr/>
            <p:nvPr/>
          </p:nvSpPr>
          <p:spPr>
            <a:xfrm>
              <a:off x="5592637" y="4197773"/>
              <a:ext cx="221632" cy="544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B0385E3-FB48-4A9F-B754-672B4D769BC2}"/>
                </a:ext>
              </a:extLst>
            </p:cNvPr>
            <p:cNvSpPr/>
            <p:nvPr/>
          </p:nvSpPr>
          <p:spPr>
            <a:xfrm>
              <a:off x="5592637" y="4983081"/>
              <a:ext cx="221632" cy="544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26E726F-50C9-4AED-8BBD-3DBFF6565751}"/>
                </a:ext>
              </a:extLst>
            </p:cNvPr>
            <p:cNvCxnSpPr>
              <a:cxnSpLocks/>
              <a:stCxn id="27" idx="3"/>
              <a:endCxn id="28" idx="3"/>
            </p:cNvCxnSpPr>
            <p:nvPr/>
          </p:nvCxnSpPr>
          <p:spPr>
            <a:xfrm>
              <a:off x="5814269" y="4470153"/>
              <a:ext cx="12700" cy="78530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45CE6D-5E89-4B71-9188-C13A32583CC5}"/>
                </a:ext>
              </a:extLst>
            </p:cNvPr>
            <p:cNvSpPr txBox="1"/>
            <p:nvPr/>
          </p:nvSpPr>
          <p:spPr>
            <a:xfrm>
              <a:off x="6095999" y="4613749"/>
              <a:ext cx="307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6. Store matches</a:t>
              </a:r>
              <a:endParaRPr lang="en-SE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A83E072-7BC5-4822-9B88-E28AECC53CC5}"/>
                </a:ext>
              </a:extLst>
            </p:cNvPr>
            <p:cNvSpPr/>
            <p:nvPr/>
          </p:nvSpPr>
          <p:spPr>
            <a:xfrm>
              <a:off x="5592637" y="5768389"/>
              <a:ext cx="221632" cy="544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B84E3DD-083D-4E94-A3C7-3818C092B508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1376217" y="6040769"/>
              <a:ext cx="4216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A38613-819E-42E0-87D2-36648F59264E}"/>
                </a:ext>
              </a:extLst>
            </p:cNvPr>
            <p:cNvSpPr txBox="1"/>
            <p:nvPr/>
          </p:nvSpPr>
          <p:spPr>
            <a:xfrm>
              <a:off x="2291765" y="5671437"/>
              <a:ext cx="307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7. Send out job matches</a:t>
              </a:r>
              <a:endParaRPr lang="en-SE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B292062-5356-49C0-8740-B37999575118}"/>
              </a:ext>
            </a:extLst>
          </p:cNvPr>
          <p:cNvSpPr txBox="1"/>
          <p:nvPr/>
        </p:nvSpPr>
        <p:spPr>
          <a:xfrm>
            <a:off x="969818" y="304800"/>
            <a:ext cx="103262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This sequence diagram models the interaction between the product’s system and database with the external databases and the job seeker. </a:t>
            </a:r>
            <a:r>
              <a:rPr lang="en-GB" sz="1500" dirty="0">
                <a:solidFill>
                  <a:srgbClr val="FF0000"/>
                </a:solidFill>
              </a:rPr>
              <a:t>In this model the data on job seeker is first processed by the system before it searches for matching job offers</a:t>
            </a:r>
            <a:r>
              <a:rPr lang="en-GB" sz="1500" dirty="0"/>
              <a:t>. It is assumed that the job seeker already has accepted using this service.</a:t>
            </a:r>
            <a:endParaRPr lang="en-SE" sz="15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5362442-51BE-4A7F-A6E2-970B97633132}"/>
              </a:ext>
            </a:extLst>
          </p:cNvPr>
          <p:cNvSpPr/>
          <p:nvPr/>
        </p:nvSpPr>
        <p:spPr>
          <a:xfrm>
            <a:off x="5517595" y="2761765"/>
            <a:ext cx="221632" cy="54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C433646-E72B-4EF3-A9EF-8E821434D23C}"/>
              </a:ext>
            </a:extLst>
          </p:cNvPr>
          <p:cNvCxnSpPr>
            <a:cxnSpLocks/>
          </p:cNvCxnSpPr>
          <p:nvPr/>
        </p:nvCxnSpPr>
        <p:spPr>
          <a:xfrm>
            <a:off x="5717297" y="2987501"/>
            <a:ext cx="12700" cy="78530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0D5A61-8389-40BA-8434-E54A5EA8ECD7}"/>
              </a:ext>
            </a:extLst>
          </p:cNvPr>
          <p:cNvSpPr txBox="1"/>
          <p:nvPr/>
        </p:nvSpPr>
        <p:spPr>
          <a:xfrm>
            <a:off x="5999027" y="3131097"/>
            <a:ext cx="307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Build job seeker’s profile</a:t>
            </a:r>
            <a:endParaRPr lang="en-SE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22AF84C-BB9B-4075-9473-DF88459B3E80}"/>
              </a:ext>
            </a:extLst>
          </p:cNvPr>
          <p:cNvSpPr/>
          <p:nvPr/>
        </p:nvSpPr>
        <p:spPr>
          <a:xfrm>
            <a:off x="5508366" y="3685433"/>
            <a:ext cx="221632" cy="54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795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99560-C7E4-4FF9-9904-C428E6576B19}"/>
              </a:ext>
            </a:extLst>
          </p:cNvPr>
          <p:cNvSpPr/>
          <p:nvPr/>
        </p:nvSpPr>
        <p:spPr>
          <a:xfrm>
            <a:off x="2225964" y="637309"/>
            <a:ext cx="7287491" cy="530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26" name="Picture 2" descr="Bildresultat fÃ¶r stickman icon">
            <a:extLst>
              <a:ext uri="{FF2B5EF4-FFF2-40B4-BE49-F238E27FC236}">
                <a16:creationId xmlns:a16="http://schemas.microsoft.com/office/drawing/2014/main" id="{6DFFC890-5DA4-46B8-85DB-4EA90D2F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8" y="2844800"/>
            <a:ext cx="1505529" cy="15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73FC7-BCA8-489F-86E1-CB8F3BB8F389}"/>
              </a:ext>
            </a:extLst>
          </p:cNvPr>
          <p:cNvSpPr txBox="1"/>
          <p:nvPr/>
        </p:nvSpPr>
        <p:spPr>
          <a:xfrm>
            <a:off x="387927" y="4525818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Job seeker</a:t>
            </a:r>
            <a:endParaRPr lang="en-S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5EB8F-6DE6-4FB3-AE7B-8CE3D78E51A3}"/>
              </a:ext>
            </a:extLst>
          </p:cNvPr>
          <p:cNvGrpSpPr/>
          <p:nvPr/>
        </p:nvGrpSpPr>
        <p:grpSpPr>
          <a:xfrm>
            <a:off x="4796286" y="1890102"/>
            <a:ext cx="1681019" cy="613374"/>
            <a:chOff x="5015345" y="1145309"/>
            <a:chExt cx="1487055" cy="7019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3642E8-4C8C-4DB9-878E-C14C4B6EFE01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3438F8-D1AA-43B2-9F3A-63F4553EB6DE}"/>
                </a:ext>
              </a:extLst>
            </p:cNvPr>
            <p:cNvSpPr txBox="1"/>
            <p:nvPr/>
          </p:nvSpPr>
          <p:spPr>
            <a:xfrm>
              <a:off x="5189237" y="1281483"/>
              <a:ext cx="1163781" cy="42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Gather data</a:t>
              </a:r>
              <a:endParaRPr lang="en-S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2B258A-5D19-4DD6-B211-9A3A7D95DB60}"/>
              </a:ext>
            </a:extLst>
          </p:cNvPr>
          <p:cNvGrpSpPr/>
          <p:nvPr/>
        </p:nvGrpSpPr>
        <p:grpSpPr>
          <a:xfrm>
            <a:off x="6994540" y="1236330"/>
            <a:ext cx="2179783" cy="867002"/>
            <a:chOff x="5015345" y="1145309"/>
            <a:chExt cx="1487055" cy="7019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FF9664-744F-4920-9A93-182184D6DC10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90A3B7-E523-40E9-84E2-CECDF1CEB57B}"/>
                </a:ext>
              </a:extLst>
            </p:cNvPr>
            <p:cNvSpPr txBox="1"/>
            <p:nvPr/>
          </p:nvSpPr>
          <p:spPr>
            <a:xfrm>
              <a:off x="5176981" y="1240263"/>
              <a:ext cx="1163781" cy="523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Gather data on job seeker</a:t>
              </a:r>
              <a:endParaRPr lang="en-S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E359D-6E1E-4700-8F74-A9D8CA7D5ECB}"/>
              </a:ext>
            </a:extLst>
          </p:cNvPr>
          <p:cNvGrpSpPr/>
          <p:nvPr/>
        </p:nvGrpSpPr>
        <p:grpSpPr>
          <a:xfrm>
            <a:off x="7142320" y="2665595"/>
            <a:ext cx="1884218" cy="763405"/>
            <a:chOff x="5015345" y="1145309"/>
            <a:chExt cx="1487055" cy="7073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E58156-F653-4E15-B23A-A86349B9A24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6E2BF-7133-4051-8D86-B1D715017FC6}"/>
                </a:ext>
              </a:extLst>
            </p:cNvPr>
            <p:cNvSpPr txBox="1"/>
            <p:nvPr/>
          </p:nvSpPr>
          <p:spPr>
            <a:xfrm>
              <a:off x="5179653" y="1206336"/>
              <a:ext cx="1163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Gather job offers</a:t>
              </a:r>
              <a:endParaRPr lang="en-SE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F7498B-1B3E-478B-A221-F40CF74C0B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351635" y="2196789"/>
            <a:ext cx="444651" cy="190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51729-98D1-4961-AEE3-55EED56308CE}"/>
              </a:ext>
            </a:extLst>
          </p:cNvPr>
          <p:cNvSpPr txBox="1"/>
          <p:nvPr/>
        </p:nvSpPr>
        <p:spPr>
          <a:xfrm>
            <a:off x="4046242" y="1667878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pic>
        <p:nvPicPr>
          <p:cNvPr id="1028" name="Picture 4" descr="Bildresultat fÃ¶r web database icon">
            <a:extLst>
              <a:ext uri="{FF2B5EF4-FFF2-40B4-BE49-F238E27FC236}">
                <a16:creationId xmlns:a16="http://schemas.microsoft.com/office/drawing/2014/main" id="{708BABF6-0E63-4EEA-826C-D2127E30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87" y="1540730"/>
            <a:ext cx="2307937" cy="23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01525D-A8D4-498B-84A4-A06F68465D6C}"/>
              </a:ext>
            </a:extLst>
          </p:cNvPr>
          <p:cNvSpPr txBox="1"/>
          <p:nvPr/>
        </p:nvSpPr>
        <p:spPr>
          <a:xfrm>
            <a:off x="10151591" y="3980997"/>
            <a:ext cx="150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Internet databases</a:t>
            </a:r>
            <a:endParaRPr lang="en-SE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42E65-3F5D-4595-AA3B-8950906F0BEB}"/>
              </a:ext>
            </a:extLst>
          </p:cNvPr>
          <p:cNvGrpSpPr/>
          <p:nvPr/>
        </p:nvGrpSpPr>
        <p:grpSpPr>
          <a:xfrm>
            <a:off x="2670616" y="1887069"/>
            <a:ext cx="1681019" cy="613374"/>
            <a:chOff x="5015345" y="1145309"/>
            <a:chExt cx="1487055" cy="7019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DAB5FB-45E5-47F6-ADB1-196CDF9CA26E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C137A5-B9BA-4F2E-B850-EA48457BA7CB}"/>
                </a:ext>
              </a:extLst>
            </p:cNvPr>
            <p:cNvSpPr txBox="1"/>
            <p:nvPr/>
          </p:nvSpPr>
          <p:spPr>
            <a:xfrm>
              <a:off x="5189237" y="1281483"/>
              <a:ext cx="1163781" cy="42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Build profile</a:t>
              </a:r>
              <a:endParaRPr lang="en-SE" dirty="0"/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46DFCA-F9B9-4B63-B07F-E4DCEDAD7CE3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rot="10800000" flipV="1">
            <a:off x="6477306" y="1669831"/>
            <a:ext cx="517235" cy="526958"/>
          </a:xfrm>
          <a:prstGeom prst="bentConnector3">
            <a:avLst>
              <a:gd name="adj1" fmla="val 3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781619-CB0B-48FC-B30F-D8FFF3B68C14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rot="10800000">
            <a:off x="6477306" y="2196789"/>
            <a:ext cx="665015" cy="847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F59D441-7624-47ED-A642-B17DB8CFB9DF}"/>
              </a:ext>
            </a:extLst>
          </p:cNvPr>
          <p:cNvSpPr/>
          <p:nvPr/>
        </p:nvSpPr>
        <p:spPr>
          <a:xfrm rot="16200000">
            <a:off x="6454969" y="2144323"/>
            <a:ext cx="186733" cy="105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AA1A33-824A-478B-A6D2-0818A3E83A0B}"/>
              </a:ext>
            </a:extLst>
          </p:cNvPr>
          <p:cNvCxnSpPr>
            <a:stCxn id="9" idx="6"/>
          </p:cNvCxnSpPr>
          <p:nvPr/>
        </p:nvCxnSpPr>
        <p:spPr>
          <a:xfrm>
            <a:off x="9174323" y="1669831"/>
            <a:ext cx="977268" cy="4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D2F0BF-7A45-460D-8A35-2C2CCA63B682}"/>
              </a:ext>
            </a:extLst>
          </p:cNvPr>
          <p:cNvCxnSpPr>
            <a:cxnSpLocks/>
          </p:cNvCxnSpPr>
          <p:nvPr/>
        </p:nvCxnSpPr>
        <p:spPr>
          <a:xfrm flipV="1">
            <a:off x="9024821" y="2572138"/>
            <a:ext cx="854911" cy="42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8077F8-5C2F-44ED-87CD-EACB0D377CDE}"/>
              </a:ext>
            </a:extLst>
          </p:cNvPr>
          <p:cNvGrpSpPr/>
          <p:nvPr/>
        </p:nvGrpSpPr>
        <p:grpSpPr>
          <a:xfrm>
            <a:off x="4295306" y="2979119"/>
            <a:ext cx="1681019" cy="613374"/>
            <a:chOff x="5015345" y="1145309"/>
            <a:chExt cx="1487055" cy="70196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992D114-7311-4F9F-B1A8-5749889B8A2F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58C5AF-2A67-4EFF-9C78-A3DE94BB648F}"/>
                </a:ext>
              </a:extLst>
            </p:cNvPr>
            <p:cNvSpPr txBox="1"/>
            <p:nvPr/>
          </p:nvSpPr>
          <p:spPr>
            <a:xfrm>
              <a:off x="5189237" y="1281483"/>
              <a:ext cx="1163781" cy="42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Match data</a:t>
              </a:r>
              <a:endParaRPr lang="en-SE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BC917D-9784-4D2E-8C1E-538CDAAFA4B8}"/>
              </a:ext>
            </a:extLst>
          </p:cNvPr>
          <p:cNvGrpSpPr/>
          <p:nvPr/>
        </p:nvGrpSpPr>
        <p:grpSpPr>
          <a:xfrm>
            <a:off x="2835338" y="3968500"/>
            <a:ext cx="2157522" cy="860845"/>
            <a:chOff x="5015345" y="1145309"/>
            <a:chExt cx="1487055" cy="80577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784F7F-9DEF-4A51-B287-AA090423BC7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13B585-4085-4528-A265-FDD2BD67E7F3}"/>
                </a:ext>
              </a:extLst>
            </p:cNvPr>
            <p:cNvSpPr txBox="1"/>
            <p:nvPr/>
          </p:nvSpPr>
          <p:spPr>
            <a:xfrm>
              <a:off x="5179916" y="1211401"/>
              <a:ext cx="1163781" cy="7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Send out matches</a:t>
              </a:r>
              <a:endParaRPr lang="en-SE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E6CF19-97CF-4915-AFD0-7F78406D2DA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228545" y="2375389"/>
            <a:ext cx="312941" cy="69355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9BC33C-66A8-49A7-8584-200378EB49A1}"/>
              </a:ext>
            </a:extLst>
          </p:cNvPr>
          <p:cNvSpPr txBox="1"/>
          <p:nvPr/>
        </p:nvSpPr>
        <p:spPr>
          <a:xfrm>
            <a:off x="3530142" y="2655749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03E6D-4BE9-44D1-AA7A-FB3ACC46E8ED}"/>
              </a:ext>
            </a:extLst>
          </p:cNvPr>
          <p:cNvCxnSpPr>
            <a:cxnSpLocks/>
          </p:cNvCxnSpPr>
          <p:nvPr/>
        </p:nvCxnSpPr>
        <p:spPr>
          <a:xfrm>
            <a:off x="1587828" y="3592493"/>
            <a:ext cx="1333292" cy="64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C32693-3663-4EF4-994D-9EF28D34E7C8}"/>
              </a:ext>
            </a:extLst>
          </p:cNvPr>
          <p:cNvSpPr txBox="1"/>
          <p:nvPr/>
        </p:nvSpPr>
        <p:spPr>
          <a:xfrm>
            <a:off x="2254474" y="666529"/>
            <a:ext cx="228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Matching system and database</a:t>
            </a:r>
            <a:endParaRPr lang="en-SE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B9155-EA55-4DC9-9ECD-FEB15B518253}"/>
              </a:ext>
            </a:extLst>
          </p:cNvPr>
          <p:cNvSpPr txBox="1"/>
          <p:nvPr/>
        </p:nvSpPr>
        <p:spPr>
          <a:xfrm>
            <a:off x="1476575" y="3315494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2F3A9-DF83-4097-8A53-ABDE3140B185}"/>
              </a:ext>
            </a:extLst>
          </p:cNvPr>
          <p:cNvSpPr txBox="1"/>
          <p:nvPr/>
        </p:nvSpPr>
        <p:spPr>
          <a:xfrm>
            <a:off x="2686117" y="3882383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42D13C-BB68-4BA2-B4B4-E3EC6BF43079}"/>
              </a:ext>
            </a:extLst>
          </p:cNvPr>
          <p:cNvSpPr txBox="1"/>
          <p:nvPr/>
        </p:nvSpPr>
        <p:spPr>
          <a:xfrm>
            <a:off x="9091719" y="1446700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5C194D-96AB-40E8-8525-D6504475E55A}"/>
              </a:ext>
            </a:extLst>
          </p:cNvPr>
          <p:cNvSpPr txBox="1"/>
          <p:nvPr/>
        </p:nvSpPr>
        <p:spPr>
          <a:xfrm>
            <a:off x="9880049" y="1806377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03A37-AB37-493D-BFBF-E904CF441C70}"/>
              </a:ext>
            </a:extLst>
          </p:cNvPr>
          <p:cNvSpPr txBox="1"/>
          <p:nvPr/>
        </p:nvSpPr>
        <p:spPr>
          <a:xfrm>
            <a:off x="8892481" y="2702353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191511-F2A7-4C93-8E27-75FF73F9E9F7}"/>
              </a:ext>
            </a:extLst>
          </p:cNvPr>
          <p:cNvSpPr txBox="1"/>
          <p:nvPr/>
        </p:nvSpPr>
        <p:spPr>
          <a:xfrm>
            <a:off x="9455231" y="2398203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D0EC33-6435-455F-B61C-D2B07DE5BDDC}"/>
              </a:ext>
            </a:extLst>
          </p:cNvPr>
          <p:cNvSpPr txBox="1"/>
          <p:nvPr/>
        </p:nvSpPr>
        <p:spPr>
          <a:xfrm>
            <a:off x="157018" y="277091"/>
            <a:ext cx="194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confirmed using service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830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99560-C7E4-4FF9-9904-C428E6576B19}"/>
              </a:ext>
            </a:extLst>
          </p:cNvPr>
          <p:cNvSpPr/>
          <p:nvPr/>
        </p:nvSpPr>
        <p:spPr>
          <a:xfrm>
            <a:off x="2225964" y="637309"/>
            <a:ext cx="7287491" cy="530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26" name="Picture 2" descr="Bildresultat fÃ¶r stickman icon">
            <a:extLst>
              <a:ext uri="{FF2B5EF4-FFF2-40B4-BE49-F238E27FC236}">
                <a16:creationId xmlns:a16="http://schemas.microsoft.com/office/drawing/2014/main" id="{6DFFC890-5DA4-46B8-85DB-4EA90D2F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8" y="2844800"/>
            <a:ext cx="1505529" cy="15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73FC7-BCA8-489F-86E1-CB8F3BB8F389}"/>
              </a:ext>
            </a:extLst>
          </p:cNvPr>
          <p:cNvSpPr txBox="1"/>
          <p:nvPr/>
        </p:nvSpPr>
        <p:spPr>
          <a:xfrm>
            <a:off x="387927" y="4525818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Job seeker</a:t>
            </a:r>
            <a:endParaRPr lang="en-S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2B258A-5D19-4DD6-B211-9A3A7D95DB60}"/>
              </a:ext>
            </a:extLst>
          </p:cNvPr>
          <p:cNvGrpSpPr/>
          <p:nvPr/>
        </p:nvGrpSpPr>
        <p:grpSpPr>
          <a:xfrm>
            <a:off x="4905964" y="1345776"/>
            <a:ext cx="2179783" cy="867002"/>
            <a:chOff x="5015345" y="1145309"/>
            <a:chExt cx="1487055" cy="7019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FF9664-744F-4920-9A93-182184D6DC10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90A3B7-E523-40E9-84E2-CECDF1CEB57B}"/>
                </a:ext>
              </a:extLst>
            </p:cNvPr>
            <p:cNvSpPr txBox="1"/>
            <p:nvPr/>
          </p:nvSpPr>
          <p:spPr>
            <a:xfrm>
              <a:off x="5176981" y="1240263"/>
              <a:ext cx="1163781" cy="523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Gather data on job seeker</a:t>
              </a:r>
              <a:endParaRPr lang="en-S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E359D-6E1E-4700-8F74-A9D8CA7D5ECB}"/>
              </a:ext>
            </a:extLst>
          </p:cNvPr>
          <p:cNvGrpSpPr/>
          <p:nvPr/>
        </p:nvGrpSpPr>
        <p:grpSpPr>
          <a:xfrm>
            <a:off x="5926134" y="3080183"/>
            <a:ext cx="2719102" cy="1353271"/>
            <a:chOff x="5015345" y="1145309"/>
            <a:chExt cx="1487055" cy="88433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E58156-F653-4E15-B23A-A86349B9A24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6E2BF-7133-4051-8D86-B1D715017FC6}"/>
                </a:ext>
              </a:extLst>
            </p:cNvPr>
            <p:cNvSpPr txBox="1"/>
            <p:nvPr/>
          </p:nvSpPr>
          <p:spPr>
            <a:xfrm>
              <a:off x="5179653" y="1206336"/>
              <a:ext cx="1163781" cy="8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Gather job offers that match with person data</a:t>
              </a:r>
              <a:endParaRPr lang="en-SE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F7498B-1B3E-478B-A221-F40CF74C0B67}"/>
              </a:ext>
            </a:extLst>
          </p:cNvPr>
          <p:cNvCxnSpPr>
            <a:cxnSpLocks/>
          </p:cNvCxnSpPr>
          <p:nvPr/>
        </p:nvCxnSpPr>
        <p:spPr>
          <a:xfrm flipV="1">
            <a:off x="4351635" y="1928953"/>
            <a:ext cx="641225" cy="28687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51729-98D1-4961-AEE3-55EED56308CE}"/>
              </a:ext>
            </a:extLst>
          </p:cNvPr>
          <p:cNvSpPr txBox="1"/>
          <p:nvPr/>
        </p:nvSpPr>
        <p:spPr>
          <a:xfrm>
            <a:off x="3700823" y="1466774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pic>
        <p:nvPicPr>
          <p:cNvPr id="1028" name="Picture 4" descr="Bildresultat fÃ¶r web database icon">
            <a:extLst>
              <a:ext uri="{FF2B5EF4-FFF2-40B4-BE49-F238E27FC236}">
                <a16:creationId xmlns:a16="http://schemas.microsoft.com/office/drawing/2014/main" id="{708BABF6-0E63-4EEA-826C-D2127E30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87" y="1540730"/>
            <a:ext cx="2307937" cy="23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01525D-A8D4-498B-84A4-A06F68465D6C}"/>
              </a:ext>
            </a:extLst>
          </p:cNvPr>
          <p:cNvSpPr txBox="1"/>
          <p:nvPr/>
        </p:nvSpPr>
        <p:spPr>
          <a:xfrm>
            <a:off x="10151591" y="3980997"/>
            <a:ext cx="150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Internet databases</a:t>
            </a:r>
            <a:endParaRPr lang="en-SE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42E65-3F5D-4595-AA3B-8950906F0BEB}"/>
              </a:ext>
            </a:extLst>
          </p:cNvPr>
          <p:cNvGrpSpPr/>
          <p:nvPr/>
        </p:nvGrpSpPr>
        <p:grpSpPr>
          <a:xfrm>
            <a:off x="2678545" y="1979745"/>
            <a:ext cx="1681019" cy="613374"/>
            <a:chOff x="5015345" y="1145309"/>
            <a:chExt cx="1487055" cy="7019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DAB5FB-45E5-47F6-ADB1-196CDF9CA26E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C137A5-B9BA-4F2E-B850-EA48457BA7CB}"/>
                </a:ext>
              </a:extLst>
            </p:cNvPr>
            <p:cNvSpPr txBox="1"/>
            <p:nvPr/>
          </p:nvSpPr>
          <p:spPr>
            <a:xfrm>
              <a:off x="5189237" y="1281483"/>
              <a:ext cx="1163781" cy="42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Build profile</a:t>
              </a:r>
              <a:endParaRPr lang="en-SE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AA1A33-824A-478B-A6D2-0818A3E83A0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85747" y="1779277"/>
            <a:ext cx="3305162" cy="12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D2F0BF-7A45-460D-8A35-2C2CCA63B682}"/>
              </a:ext>
            </a:extLst>
          </p:cNvPr>
          <p:cNvCxnSpPr>
            <a:cxnSpLocks/>
          </p:cNvCxnSpPr>
          <p:nvPr/>
        </p:nvCxnSpPr>
        <p:spPr>
          <a:xfrm flipV="1">
            <a:off x="8565422" y="2616972"/>
            <a:ext cx="1627566" cy="85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BC917D-9784-4D2E-8C1E-538CDAAFA4B8}"/>
              </a:ext>
            </a:extLst>
          </p:cNvPr>
          <p:cNvGrpSpPr/>
          <p:nvPr/>
        </p:nvGrpSpPr>
        <p:grpSpPr>
          <a:xfrm>
            <a:off x="2835338" y="3968500"/>
            <a:ext cx="2157522" cy="860845"/>
            <a:chOff x="5015345" y="1145309"/>
            <a:chExt cx="1487055" cy="80577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784F7F-9DEF-4A51-B287-AA090423BC7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13B585-4085-4528-A265-FDD2BD67E7F3}"/>
                </a:ext>
              </a:extLst>
            </p:cNvPr>
            <p:cNvSpPr txBox="1"/>
            <p:nvPr/>
          </p:nvSpPr>
          <p:spPr>
            <a:xfrm>
              <a:off x="5179916" y="1211401"/>
              <a:ext cx="1163781" cy="7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Send out matches</a:t>
              </a:r>
              <a:endParaRPr lang="en-SE" dirty="0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03E6D-4BE9-44D1-AA7A-FB3ACC46E8ED}"/>
              </a:ext>
            </a:extLst>
          </p:cNvPr>
          <p:cNvCxnSpPr>
            <a:cxnSpLocks/>
          </p:cNvCxnSpPr>
          <p:nvPr/>
        </p:nvCxnSpPr>
        <p:spPr>
          <a:xfrm>
            <a:off x="1587828" y="3592493"/>
            <a:ext cx="1333292" cy="64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C32693-3663-4EF4-994D-9EF28D34E7C8}"/>
              </a:ext>
            </a:extLst>
          </p:cNvPr>
          <p:cNvSpPr txBox="1"/>
          <p:nvPr/>
        </p:nvSpPr>
        <p:spPr>
          <a:xfrm>
            <a:off x="2254474" y="666529"/>
            <a:ext cx="228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Matching system and database</a:t>
            </a:r>
            <a:endParaRPr lang="en-SE" sz="12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DC3C8C-11BC-40E9-B46F-B0544B5AC003}"/>
              </a:ext>
            </a:extLst>
          </p:cNvPr>
          <p:cNvCxnSpPr>
            <a:cxnSpLocks/>
          </p:cNvCxnSpPr>
          <p:nvPr/>
        </p:nvCxnSpPr>
        <p:spPr>
          <a:xfrm>
            <a:off x="6383569" y="2217742"/>
            <a:ext cx="334497" cy="9164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B76188-938F-47F1-B365-9535126A2437}"/>
              </a:ext>
            </a:extLst>
          </p:cNvPr>
          <p:cNvSpPr txBox="1"/>
          <p:nvPr/>
        </p:nvSpPr>
        <p:spPr>
          <a:xfrm>
            <a:off x="6569706" y="2397321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8B6073-21C6-43DE-8683-567C7E15A3F7}"/>
              </a:ext>
            </a:extLst>
          </p:cNvPr>
          <p:cNvGrpSpPr/>
          <p:nvPr/>
        </p:nvGrpSpPr>
        <p:grpSpPr>
          <a:xfrm>
            <a:off x="3640924" y="2936957"/>
            <a:ext cx="2179782" cy="671911"/>
            <a:chOff x="5015345" y="1145309"/>
            <a:chExt cx="1487055" cy="70196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8FE352-CBD2-45BA-A163-9BF3A90ED9F2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C443CB-6F54-4EBC-AACA-74FFCB578DA0}"/>
                </a:ext>
              </a:extLst>
            </p:cNvPr>
            <p:cNvSpPr txBox="1"/>
            <p:nvPr/>
          </p:nvSpPr>
          <p:spPr>
            <a:xfrm>
              <a:off x="5182266" y="1307372"/>
              <a:ext cx="1163781" cy="341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Store matches</a:t>
              </a:r>
              <a:endParaRPr lang="en-SE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CF1203-2F65-4FBC-A6B3-3F48F8430438}"/>
              </a:ext>
            </a:extLst>
          </p:cNvPr>
          <p:cNvCxnSpPr>
            <a:cxnSpLocks/>
          </p:cNvCxnSpPr>
          <p:nvPr/>
        </p:nvCxnSpPr>
        <p:spPr>
          <a:xfrm>
            <a:off x="4077619" y="2525985"/>
            <a:ext cx="458594" cy="4213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6A4052-E4E0-4124-A991-F0AB927BC8E1}"/>
              </a:ext>
            </a:extLst>
          </p:cNvPr>
          <p:cNvSpPr txBox="1"/>
          <p:nvPr/>
        </p:nvSpPr>
        <p:spPr>
          <a:xfrm>
            <a:off x="4486332" y="2469445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FC9AA-6B48-491C-8FB2-84FE874B1977}"/>
              </a:ext>
            </a:extLst>
          </p:cNvPr>
          <p:cNvSpPr txBox="1"/>
          <p:nvPr/>
        </p:nvSpPr>
        <p:spPr>
          <a:xfrm>
            <a:off x="8482930" y="3134237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71B4E-5299-4939-B8CB-2EF3353C9EBD}"/>
              </a:ext>
            </a:extLst>
          </p:cNvPr>
          <p:cNvSpPr txBox="1"/>
          <p:nvPr/>
        </p:nvSpPr>
        <p:spPr>
          <a:xfrm>
            <a:off x="7109164" y="1537239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4D5F2B-4754-4CE7-8312-86DD5D637BFE}"/>
              </a:ext>
            </a:extLst>
          </p:cNvPr>
          <p:cNvSpPr txBox="1"/>
          <p:nvPr/>
        </p:nvSpPr>
        <p:spPr>
          <a:xfrm>
            <a:off x="9968596" y="1662690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4833FB-C8AA-431C-8FAD-FC10F5895470}"/>
              </a:ext>
            </a:extLst>
          </p:cNvPr>
          <p:cNvSpPr txBox="1"/>
          <p:nvPr/>
        </p:nvSpPr>
        <p:spPr>
          <a:xfrm>
            <a:off x="9559170" y="2556198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E988C4-E6B8-4ED8-AA9F-76B7DA60299B}"/>
              </a:ext>
            </a:extLst>
          </p:cNvPr>
          <p:cNvSpPr txBox="1"/>
          <p:nvPr/>
        </p:nvSpPr>
        <p:spPr>
          <a:xfrm>
            <a:off x="2702078" y="3901822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71937-771D-43D1-803D-4D176B18E4E6}"/>
              </a:ext>
            </a:extLst>
          </p:cNvPr>
          <p:cNvSpPr txBox="1"/>
          <p:nvPr/>
        </p:nvSpPr>
        <p:spPr>
          <a:xfrm>
            <a:off x="1514890" y="3315494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191C1-7438-4973-8B22-71AF1812566F}"/>
              </a:ext>
            </a:extLst>
          </p:cNvPr>
          <p:cNvSpPr txBox="1"/>
          <p:nvPr/>
        </p:nvSpPr>
        <p:spPr>
          <a:xfrm>
            <a:off x="157018" y="277091"/>
            <a:ext cx="194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confirmed using service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328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99560-C7E4-4FF9-9904-C428E6576B19}"/>
              </a:ext>
            </a:extLst>
          </p:cNvPr>
          <p:cNvSpPr/>
          <p:nvPr/>
        </p:nvSpPr>
        <p:spPr>
          <a:xfrm>
            <a:off x="2225964" y="637309"/>
            <a:ext cx="7287491" cy="530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26" name="Picture 2" descr="Bildresultat fÃ¶r stickman icon">
            <a:extLst>
              <a:ext uri="{FF2B5EF4-FFF2-40B4-BE49-F238E27FC236}">
                <a16:creationId xmlns:a16="http://schemas.microsoft.com/office/drawing/2014/main" id="{6DFFC890-5DA4-46B8-85DB-4EA90D2F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8" y="2844800"/>
            <a:ext cx="1505529" cy="15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73FC7-BCA8-489F-86E1-CB8F3BB8F389}"/>
              </a:ext>
            </a:extLst>
          </p:cNvPr>
          <p:cNvSpPr txBox="1"/>
          <p:nvPr/>
        </p:nvSpPr>
        <p:spPr>
          <a:xfrm>
            <a:off x="387927" y="4525818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Job seeker</a:t>
            </a:r>
            <a:endParaRPr lang="en-S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2B258A-5D19-4DD6-B211-9A3A7D95DB60}"/>
              </a:ext>
            </a:extLst>
          </p:cNvPr>
          <p:cNvGrpSpPr/>
          <p:nvPr/>
        </p:nvGrpSpPr>
        <p:grpSpPr>
          <a:xfrm>
            <a:off x="4905964" y="1345776"/>
            <a:ext cx="2179783" cy="867002"/>
            <a:chOff x="5015345" y="1145309"/>
            <a:chExt cx="1487055" cy="7019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FF9664-744F-4920-9A93-182184D6DC10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90A3B7-E523-40E9-84E2-CECDF1CEB57B}"/>
                </a:ext>
              </a:extLst>
            </p:cNvPr>
            <p:cNvSpPr txBox="1"/>
            <p:nvPr/>
          </p:nvSpPr>
          <p:spPr>
            <a:xfrm>
              <a:off x="5176981" y="1240263"/>
              <a:ext cx="1163781" cy="523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Gather data on job seeker</a:t>
              </a:r>
              <a:endParaRPr lang="en-S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E359D-6E1E-4700-8F74-A9D8CA7D5ECB}"/>
              </a:ext>
            </a:extLst>
          </p:cNvPr>
          <p:cNvGrpSpPr/>
          <p:nvPr/>
        </p:nvGrpSpPr>
        <p:grpSpPr>
          <a:xfrm>
            <a:off x="5926134" y="3080183"/>
            <a:ext cx="2719102" cy="1353271"/>
            <a:chOff x="5015345" y="1145309"/>
            <a:chExt cx="1487055" cy="88433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E58156-F653-4E15-B23A-A86349B9A24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6E2BF-7133-4051-8D86-B1D715017FC6}"/>
                </a:ext>
              </a:extLst>
            </p:cNvPr>
            <p:cNvSpPr txBox="1"/>
            <p:nvPr/>
          </p:nvSpPr>
          <p:spPr>
            <a:xfrm>
              <a:off x="5179653" y="1206336"/>
              <a:ext cx="1163781" cy="8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Gather job offers that match with person data</a:t>
              </a:r>
              <a:endParaRPr lang="en-SE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F7498B-1B3E-478B-A221-F40CF74C0B67}"/>
              </a:ext>
            </a:extLst>
          </p:cNvPr>
          <p:cNvCxnSpPr>
            <a:cxnSpLocks/>
          </p:cNvCxnSpPr>
          <p:nvPr/>
        </p:nvCxnSpPr>
        <p:spPr>
          <a:xfrm flipV="1">
            <a:off x="4351635" y="1928953"/>
            <a:ext cx="641225" cy="28687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51729-98D1-4961-AEE3-55EED56308CE}"/>
              </a:ext>
            </a:extLst>
          </p:cNvPr>
          <p:cNvSpPr txBox="1"/>
          <p:nvPr/>
        </p:nvSpPr>
        <p:spPr>
          <a:xfrm>
            <a:off x="3700823" y="1466774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pic>
        <p:nvPicPr>
          <p:cNvPr id="1028" name="Picture 4" descr="Bildresultat fÃ¶r web database icon">
            <a:extLst>
              <a:ext uri="{FF2B5EF4-FFF2-40B4-BE49-F238E27FC236}">
                <a16:creationId xmlns:a16="http://schemas.microsoft.com/office/drawing/2014/main" id="{708BABF6-0E63-4EEA-826C-D2127E30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87" y="1540730"/>
            <a:ext cx="2307937" cy="23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01525D-A8D4-498B-84A4-A06F68465D6C}"/>
              </a:ext>
            </a:extLst>
          </p:cNvPr>
          <p:cNvSpPr txBox="1"/>
          <p:nvPr/>
        </p:nvSpPr>
        <p:spPr>
          <a:xfrm>
            <a:off x="10151591" y="3980997"/>
            <a:ext cx="150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Internet databases</a:t>
            </a:r>
            <a:endParaRPr lang="en-SE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42E65-3F5D-4595-AA3B-8950906F0BEB}"/>
              </a:ext>
            </a:extLst>
          </p:cNvPr>
          <p:cNvGrpSpPr/>
          <p:nvPr/>
        </p:nvGrpSpPr>
        <p:grpSpPr>
          <a:xfrm>
            <a:off x="2678545" y="1979745"/>
            <a:ext cx="1681019" cy="613374"/>
            <a:chOff x="5015345" y="1145309"/>
            <a:chExt cx="1487055" cy="7019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DAB5FB-45E5-47F6-ADB1-196CDF9CA26E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C137A5-B9BA-4F2E-B850-EA48457BA7CB}"/>
                </a:ext>
              </a:extLst>
            </p:cNvPr>
            <p:cNvSpPr txBox="1"/>
            <p:nvPr/>
          </p:nvSpPr>
          <p:spPr>
            <a:xfrm>
              <a:off x="5189237" y="1281483"/>
              <a:ext cx="1163781" cy="42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Build profile</a:t>
              </a:r>
              <a:endParaRPr lang="en-SE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AA1A33-824A-478B-A6D2-0818A3E83A0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085747" y="1779277"/>
            <a:ext cx="3305162" cy="12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D2F0BF-7A45-460D-8A35-2C2CCA63B682}"/>
              </a:ext>
            </a:extLst>
          </p:cNvPr>
          <p:cNvCxnSpPr>
            <a:cxnSpLocks/>
          </p:cNvCxnSpPr>
          <p:nvPr/>
        </p:nvCxnSpPr>
        <p:spPr>
          <a:xfrm flipV="1">
            <a:off x="8565422" y="2616972"/>
            <a:ext cx="1627566" cy="85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BC917D-9784-4D2E-8C1E-538CDAAFA4B8}"/>
              </a:ext>
            </a:extLst>
          </p:cNvPr>
          <p:cNvGrpSpPr/>
          <p:nvPr/>
        </p:nvGrpSpPr>
        <p:grpSpPr>
          <a:xfrm>
            <a:off x="2835338" y="3968500"/>
            <a:ext cx="2157522" cy="749941"/>
            <a:chOff x="5015345" y="1145309"/>
            <a:chExt cx="1487055" cy="701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784F7F-9DEF-4A51-B287-AA090423BC7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13B585-4085-4528-A265-FDD2BD67E7F3}"/>
                </a:ext>
              </a:extLst>
            </p:cNvPr>
            <p:cNvSpPr txBox="1"/>
            <p:nvPr/>
          </p:nvSpPr>
          <p:spPr>
            <a:xfrm>
              <a:off x="5179916" y="1211401"/>
              <a:ext cx="1163781" cy="604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Send out request</a:t>
              </a:r>
              <a:endParaRPr lang="en-SE" dirty="0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03E6D-4BE9-44D1-AA7A-FB3ACC46E8ED}"/>
              </a:ext>
            </a:extLst>
          </p:cNvPr>
          <p:cNvCxnSpPr>
            <a:cxnSpLocks/>
          </p:cNvCxnSpPr>
          <p:nvPr/>
        </p:nvCxnSpPr>
        <p:spPr>
          <a:xfrm>
            <a:off x="1587828" y="3592493"/>
            <a:ext cx="1333292" cy="64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C32693-3663-4EF4-994D-9EF28D34E7C8}"/>
              </a:ext>
            </a:extLst>
          </p:cNvPr>
          <p:cNvSpPr txBox="1"/>
          <p:nvPr/>
        </p:nvSpPr>
        <p:spPr>
          <a:xfrm>
            <a:off x="2254474" y="666529"/>
            <a:ext cx="228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Matching system and database</a:t>
            </a:r>
            <a:endParaRPr lang="en-SE" sz="12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DC3C8C-11BC-40E9-B46F-B0544B5AC003}"/>
              </a:ext>
            </a:extLst>
          </p:cNvPr>
          <p:cNvCxnSpPr>
            <a:cxnSpLocks/>
          </p:cNvCxnSpPr>
          <p:nvPr/>
        </p:nvCxnSpPr>
        <p:spPr>
          <a:xfrm>
            <a:off x="6383569" y="2217742"/>
            <a:ext cx="334497" cy="9164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B76188-938F-47F1-B365-9535126A2437}"/>
              </a:ext>
            </a:extLst>
          </p:cNvPr>
          <p:cNvSpPr txBox="1"/>
          <p:nvPr/>
        </p:nvSpPr>
        <p:spPr>
          <a:xfrm>
            <a:off x="6569706" y="2397321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8B6073-21C6-43DE-8683-567C7E15A3F7}"/>
              </a:ext>
            </a:extLst>
          </p:cNvPr>
          <p:cNvGrpSpPr/>
          <p:nvPr/>
        </p:nvGrpSpPr>
        <p:grpSpPr>
          <a:xfrm>
            <a:off x="3640924" y="2936957"/>
            <a:ext cx="2179782" cy="671911"/>
            <a:chOff x="5015345" y="1145309"/>
            <a:chExt cx="1487055" cy="70196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8FE352-CBD2-45BA-A163-9BF3A90ED9F2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C443CB-6F54-4EBC-AACA-74FFCB578DA0}"/>
                </a:ext>
              </a:extLst>
            </p:cNvPr>
            <p:cNvSpPr txBox="1"/>
            <p:nvPr/>
          </p:nvSpPr>
          <p:spPr>
            <a:xfrm>
              <a:off x="5182266" y="1307372"/>
              <a:ext cx="1163781" cy="341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Store matches</a:t>
              </a:r>
              <a:endParaRPr lang="en-SE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CF1203-2F65-4FBC-A6B3-3F48F8430438}"/>
              </a:ext>
            </a:extLst>
          </p:cNvPr>
          <p:cNvCxnSpPr>
            <a:cxnSpLocks/>
          </p:cNvCxnSpPr>
          <p:nvPr/>
        </p:nvCxnSpPr>
        <p:spPr>
          <a:xfrm>
            <a:off x="4077619" y="2525985"/>
            <a:ext cx="458594" cy="4213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6A4052-E4E0-4124-A991-F0AB927BC8E1}"/>
              </a:ext>
            </a:extLst>
          </p:cNvPr>
          <p:cNvSpPr txBox="1"/>
          <p:nvPr/>
        </p:nvSpPr>
        <p:spPr>
          <a:xfrm>
            <a:off x="4486332" y="2469445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FC9AA-6B48-491C-8FB2-84FE874B1977}"/>
              </a:ext>
            </a:extLst>
          </p:cNvPr>
          <p:cNvSpPr txBox="1"/>
          <p:nvPr/>
        </p:nvSpPr>
        <p:spPr>
          <a:xfrm>
            <a:off x="8482930" y="3134237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71B4E-5299-4939-B8CB-2EF3353C9EBD}"/>
              </a:ext>
            </a:extLst>
          </p:cNvPr>
          <p:cNvSpPr txBox="1"/>
          <p:nvPr/>
        </p:nvSpPr>
        <p:spPr>
          <a:xfrm>
            <a:off x="7109164" y="1537239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4D5F2B-4754-4CE7-8312-86DD5D637BFE}"/>
              </a:ext>
            </a:extLst>
          </p:cNvPr>
          <p:cNvSpPr txBox="1"/>
          <p:nvPr/>
        </p:nvSpPr>
        <p:spPr>
          <a:xfrm>
            <a:off x="9968596" y="1662690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4833FB-C8AA-431C-8FAD-FC10F5895470}"/>
              </a:ext>
            </a:extLst>
          </p:cNvPr>
          <p:cNvSpPr txBox="1"/>
          <p:nvPr/>
        </p:nvSpPr>
        <p:spPr>
          <a:xfrm>
            <a:off x="9559170" y="2556198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E988C4-E6B8-4ED8-AA9F-76B7DA60299B}"/>
              </a:ext>
            </a:extLst>
          </p:cNvPr>
          <p:cNvSpPr txBox="1"/>
          <p:nvPr/>
        </p:nvSpPr>
        <p:spPr>
          <a:xfrm>
            <a:off x="2702078" y="3901822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71937-771D-43D1-803D-4D176B18E4E6}"/>
              </a:ext>
            </a:extLst>
          </p:cNvPr>
          <p:cNvSpPr txBox="1"/>
          <p:nvPr/>
        </p:nvSpPr>
        <p:spPr>
          <a:xfrm>
            <a:off x="1514890" y="3315494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1..*</a:t>
            </a:r>
            <a:endParaRPr lang="en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0E67B-C8B1-4320-994B-9E3403B3448A}"/>
              </a:ext>
            </a:extLst>
          </p:cNvPr>
          <p:cNvSpPr txBox="1"/>
          <p:nvPr/>
        </p:nvSpPr>
        <p:spPr>
          <a:xfrm>
            <a:off x="157018" y="277091"/>
            <a:ext cx="194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first interaction:</a:t>
            </a:r>
          </a:p>
          <a:p>
            <a:r>
              <a:rPr lang="en-GB" dirty="0"/>
              <a:t>Confirm using service</a:t>
            </a:r>
            <a:endParaRPr lang="en-SE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10CC3-9CEF-4128-95BE-B8BF02A0F4B1}"/>
              </a:ext>
            </a:extLst>
          </p:cNvPr>
          <p:cNvGrpSpPr/>
          <p:nvPr/>
        </p:nvGrpSpPr>
        <p:grpSpPr>
          <a:xfrm>
            <a:off x="5304808" y="4459401"/>
            <a:ext cx="2157522" cy="749941"/>
            <a:chOff x="5015345" y="1145309"/>
            <a:chExt cx="1487055" cy="70196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69B68F-62C8-4870-915C-1ED30CC02996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802CBD-971A-4B32-8348-9783460ED9B8}"/>
                </a:ext>
              </a:extLst>
            </p:cNvPr>
            <p:cNvSpPr txBox="1"/>
            <p:nvPr/>
          </p:nvSpPr>
          <p:spPr>
            <a:xfrm>
              <a:off x="5179916" y="1211401"/>
              <a:ext cx="1163781" cy="604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Send out matches</a:t>
              </a:r>
              <a:endParaRPr lang="en-SE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FE7121-5772-4050-9C6A-2D942FAF19B9}"/>
              </a:ext>
            </a:extLst>
          </p:cNvPr>
          <p:cNvGrpSpPr/>
          <p:nvPr/>
        </p:nvGrpSpPr>
        <p:grpSpPr>
          <a:xfrm>
            <a:off x="3532908" y="5137253"/>
            <a:ext cx="2157522" cy="749941"/>
            <a:chOff x="5015345" y="1145309"/>
            <a:chExt cx="1487055" cy="70196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694C73-FE64-4EE0-80F3-C82243823A68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30BD04-2B75-42D1-99A0-592846B9E192}"/>
                </a:ext>
              </a:extLst>
            </p:cNvPr>
            <p:cNvSpPr txBox="1"/>
            <p:nvPr/>
          </p:nvSpPr>
          <p:spPr>
            <a:xfrm>
              <a:off x="5179916" y="1211401"/>
              <a:ext cx="1163781" cy="604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Send out delete profile</a:t>
              </a:r>
              <a:endParaRPr lang="en-SE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68D5BB-696B-41FB-A11F-31883DB016AA}"/>
              </a:ext>
            </a:extLst>
          </p:cNvPr>
          <p:cNvCxnSpPr>
            <a:cxnSpLocks/>
          </p:cNvCxnSpPr>
          <p:nvPr/>
        </p:nvCxnSpPr>
        <p:spPr>
          <a:xfrm flipH="1" flipV="1">
            <a:off x="4913982" y="4478222"/>
            <a:ext cx="504570" cy="207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490BA0-294C-4A89-973F-BE153EEC99B6}"/>
              </a:ext>
            </a:extLst>
          </p:cNvPr>
          <p:cNvCxnSpPr>
            <a:cxnSpLocks/>
          </p:cNvCxnSpPr>
          <p:nvPr/>
        </p:nvCxnSpPr>
        <p:spPr>
          <a:xfrm flipH="1" flipV="1">
            <a:off x="4399051" y="4685440"/>
            <a:ext cx="160150" cy="4518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1CAF6F2-933A-499E-A44A-F5BC42EADD77}"/>
              </a:ext>
            </a:extLst>
          </p:cNvPr>
          <p:cNvSpPr txBox="1"/>
          <p:nvPr/>
        </p:nvSpPr>
        <p:spPr>
          <a:xfrm>
            <a:off x="5019579" y="4201223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&lt;&lt;extend&gt;&gt;</a:t>
            </a:r>
            <a:endParaRPr lang="en-SE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145D7D-C7EF-4EE1-A213-F413253C612A}"/>
              </a:ext>
            </a:extLst>
          </p:cNvPr>
          <p:cNvSpPr txBox="1"/>
          <p:nvPr/>
        </p:nvSpPr>
        <p:spPr>
          <a:xfrm>
            <a:off x="4433113" y="4747366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&lt;&lt;extend&gt;&gt;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60810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99560-C7E4-4FF9-9904-C428E6576B19}"/>
              </a:ext>
            </a:extLst>
          </p:cNvPr>
          <p:cNvSpPr/>
          <p:nvPr/>
        </p:nvSpPr>
        <p:spPr>
          <a:xfrm>
            <a:off x="2225964" y="637309"/>
            <a:ext cx="7287491" cy="530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26" name="Picture 2" descr="Bildresultat fÃ¶r stickman icon">
            <a:extLst>
              <a:ext uri="{FF2B5EF4-FFF2-40B4-BE49-F238E27FC236}">
                <a16:creationId xmlns:a16="http://schemas.microsoft.com/office/drawing/2014/main" id="{6DFFC890-5DA4-46B8-85DB-4EA90D2F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8" y="2844800"/>
            <a:ext cx="1505529" cy="15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73FC7-BCA8-489F-86E1-CB8F3BB8F389}"/>
              </a:ext>
            </a:extLst>
          </p:cNvPr>
          <p:cNvSpPr txBox="1"/>
          <p:nvPr/>
        </p:nvSpPr>
        <p:spPr>
          <a:xfrm>
            <a:off x="387927" y="4525818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Job seeker</a:t>
            </a:r>
            <a:endParaRPr lang="en-S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5EB8F-6DE6-4FB3-AE7B-8CE3D78E51A3}"/>
              </a:ext>
            </a:extLst>
          </p:cNvPr>
          <p:cNvGrpSpPr/>
          <p:nvPr/>
        </p:nvGrpSpPr>
        <p:grpSpPr>
          <a:xfrm>
            <a:off x="5921391" y="784339"/>
            <a:ext cx="1997314" cy="1104057"/>
            <a:chOff x="5015345" y="1145309"/>
            <a:chExt cx="1487055" cy="929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3642E8-4C8C-4DB9-878E-C14C4B6EFE01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3438F8-D1AA-43B2-9F3A-63F4553EB6DE}"/>
                </a:ext>
              </a:extLst>
            </p:cNvPr>
            <p:cNvSpPr txBox="1"/>
            <p:nvPr/>
          </p:nvSpPr>
          <p:spPr>
            <a:xfrm>
              <a:off x="5231183" y="1335347"/>
              <a:ext cx="1163781" cy="7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Input interests</a:t>
              </a:r>
              <a:endParaRPr lang="en-S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2B258A-5D19-4DD6-B211-9A3A7D95DB60}"/>
              </a:ext>
            </a:extLst>
          </p:cNvPr>
          <p:cNvGrpSpPr/>
          <p:nvPr/>
        </p:nvGrpSpPr>
        <p:grpSpPr>
          <a:xfrm>
            <a:off x="6992847" y="3050208"/>
            <a:ext cx="1884218" cy="757584"/>
            <a:chOff x="5015345" y="1145309"/>
            <a:chExt cx="1487055" cy="7019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FF9664-744F-4920-9A93-182184D6DC10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90A3B7-E523-40E9-84E2-CECDF1CEB57B}"/>
                </a:ext>
              </a:extLst>
            </p:cNvPr>
            <p:cNvSpPr txBox="1"/>
            <p:nvPr/>
          </p:nvSpPr>
          <p:spPr>
            <a:xfrm>
              <a:off x="5206838" y="1319051"/>
              <a:ext cx="1163781" cy="29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Store profile</a:t>
              </a:r>
              <a:endParaRPr lang="en-S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E359D-6E1E-4700-8F74-A9D8CA7D5ECB}"/>
              </a:ext>
            </a:extLst>
          </p:cNvPr>
          <p:cNvGrpSpPr/>
          <p:nvPr/>
        </p:nvGrpSpPr>
        <p:grpSpPr>
          <a:xfrm>
            <a:off x="7361419" y="1806573"/>
            <a:ext cx="1884218" cy="757584"/>
            <a:chOff x="5015345" y="1145309"/>
            <a:chExt cx="1487055" cy="7019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E58156-F653-4E15-B23A-A86349B9A24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6E2BF-7133-4051-8D86-B1D715017FC6}"/>
                </a:ext>
              </a:extLst>
            </p:cNvPr>
            <p:cNvSpPr txBox="1"/>
            <p:nvPr/>
          </p:nvSpPr>
          <p:spPr>
            <a:xfrm>
              <a:off x="5179653" y="1206336"/>
              <a:ext cx="1163781" cy="59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Input job interests</a:t>
              </a:r>
              <a:endParaRPr lang="en-SE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F7498B-1B3E-478B-A221-F40CF74C0B67}"/>
              </a:ext>
            </a:extLst>
          </p:cNvPr>
          <p:cNvCxnSpPr>
            <a:cxnSpLocks/>
          </p:cNvCxnSpPr>
          <p:nvPr/>
        </p:nvCxnSpPr>
        <p:spPr>
          <a:xfrm flipV="1">
            <a:off x="6111280" y="1546962"/>
            <a:ext cx="354356" cy="84133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51729-98D1-4961-AEE3-55EED56308CE}"/>
              </a:ext>
            </a:extLst>
          </p:cNvPr>
          <p:cNvSpPr txBox="1"/>
          <p:nvPr/>
        </p:nvSpPr>
        <p:spPr>
          <a:xfrm>
            <a:off x="6329797" y="2054271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pic>
        <p:nvPicPr>
          <p:cNvPr id="1028" name="Picture 4" descr="Bildresultat fÃ¶r web database icon">
            <a:extLst>
              <a:ext uri="{FF2B5EF4-FFF2-40B4-BE49-F238E27FC236}">
                <a16:creationId xmlns:a16="http://schemas.microsoft.com/office/drawing/2014/main" id="{708BABF6-0E63-4EEA-826C-D2127E30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87" y="1540730"/>
            <a:ext cx="2307937" cy="23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01525D-A8D4-498B-84A4-A06F68465D6C}"/>
              </a:ext>
            </a:extLst>
          </p:cNvPr>
          <p:cNvSpPr txBox="1"/>
          <p:nvPr/>
        </p:nvSpPr>
        <p:spPr>
          <a:xfrm>
            <a:off x="10151591" y="3980997"/>
            <a:ext cx="150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System databases</a:t>
            </a:r>
            <a:endParaRPr lang="en-S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D2F0BF-7A45-460D-8A35-2C2CCA63B682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877065" y="2572140"/>
            <a:ext cx="1002667" cy="856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BC917D-9784-4D2E-8C1E-538CDAAFA4B8}"/>
              </a:ext>
            </a:extLst>
          </p:cNvPr>
          <p:cNvGrpSpPr/>
          <p:nvPr/>
        </p:nvGrpSpPr>
        <p:grpSpPr>
          <a:xfrm>
            <a:off x="4814255" y="2341255"/>
            <a:ext cx="1863174" cy="738891"/>
            <a:chOff x="5015345" y="1145309"/>
            <a:chExt cx="1487055" cy="701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784F7F-9DEF-4A51-B287-AA090423BC7C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13B585-4085-4528-A265-FDD2BD67E7F3}"/>
                </a:ext>
              </a:extLst>
            </p:cNvPr>
            <p:cNvSpPr txBox="1"/>
            <p:nvPr/>
          </p:nvSpPr>
          <p:spPr>
            <a:xfrm>
              <a:off x="5176982" y="1345457"/>
              <a:ext cx="1163781" cy="345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profile</a:t>
              </a:r>
              <a:endParaRPr lang="en-SE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B9BC33C-66A8-49A7-8584-200378EB49A1}"/>
              </a:ext>
            </a:extLst>
          </p:cNvPr>
          <p:cNvSpPr txBox="1"/>
          <p:nvPr/>
        </p:nvSpPr>
        <p:spPr>
          <a:xfrm>
            <a:off x="5307075" y="1842067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03E6D-4BE9-44D1-AA7A-FB3ACC46E8ED}"/>
              </a:ext>
            </a:extLst>
          </p:cNvPr>
          <p:cNvCxnSpPr>
            <a:cxnSpLocks/>
          </p:cNvCxnSpPr>
          <p:nvPr/>
        </p:nvCxnSpPr>
        <p:spPr>
          <a:xfrm flipV="1">
            <a:off x="1587828" y="3481654"/>
            <a:ext cx="1077121" cy="11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C32693-3663-4EF4-994D-9EF28D34E7C8}"/>
              </a:ext>
            </a:extLst>
          </p:cNvPr>
          <p:cNvSpPr txBox="1"/>
          <p:nvPr/>
        </p:nvSpPr>
        <p:spPr>
          <a:xfrm>
            <a:off x="2254474" y="666529"/>
            <a:ext cx="228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Matching system and website</a:t>
            </a:r>
            <a:endParaRPr lang="en-SE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191511-F2A7-4C93-8E27-75FF73F9E9F7}"/>
              </a:ext>
            </a:extLst>
          </p:cNvPr>
          <p:cNvSpPr txBox="1"/>
          <p:nvPr/>
        </p:nvSpPr>
        <p:spPr>
          <a:xfrm>
            <a:off x="9584081" y="2411584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D0EC33-6435-455F-B61C-D2B07DE5BDDC}"/>
              </a:ext>
            </a:extLst>
          </p:cNvPr>
          <p:cNvSpPr txBox="1"/>
          <p:nvPr/>
        </p:nvSpPr>
        <p:spPr>
          <a:xfrm>
            <a:off x="157018" y="277091"/>
            <a:ext cx="194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up and manage account</a:t>
            </a:r>
            <a:endParaRPr lang="en-SE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5A2666-1F02-458F-BDA4-98998EBB526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88808" y="2185365"/>
            <a:ext cx="672611" cy="43888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0C8703-02DE-4EA0-857D-1F10D157D561}"/>
              </a:ext>
            </a:extLst>
          </p:cNvPr>
          <p:cNvCxnSpPr>
            <a:cxnSpLocks/>
          </p:cNvCxnSpPr>
          <p:nvPr/>
        </p:nvCxnSpPr>
        <p:spPr>
          <a:xfrm>
            <a:off x="6575637" y="2901252"/>
            <a:ext cx="491413" cy="41213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509675E-C12B-45B6-9B8F-0EE7DA738C6A}"/>
              </a:ext>
            </a:extLst>
          </p:cNvPr>
          <p:cNvSpPr txBox="1"/>
          <p:nvPr/>
        </p:nvSpPr>
        <p:spPr>
          <a:xfrm>
            <a:off x="6743448" y="2814953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3A922B-6099-4605-AD6C-E51CA92CC9C9}"/>
              </a:ext>
            </a:extLst>
          </p:cNvPr>
          <p:cNvSpPr txBox="1"/>
          <p:nvPr/>
        </p:nvSpPr>
        <p:spPr>
          <a:xfrm>
            <a:off x="8827129" y="3080146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51E161-D622-4AB1-9BC8-8732BC2936D3}"/>
              </a:ext>
            </a:extLst>
          </p:cNvPr>
          <p:cNvSpPr txBox="1"/>
          <p:nvPr/>
        </p:nvSpPr>
        <p:spPr>
          <a:xfrm>
            <a:off x="1502435" y="3343155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B1B37F-F572-4C63-BE95-3EAD35ABC7D9}"/>
              </a:ext>
            </a:extLst>
          </p:cNvPr>
          <p:cNvSpPr txBox="1"/>
          <p:nvPr/>
        </p:nvSpPr>
        <p:spPr>
          <a:xfrm>
            <a:off x="2467622" y="3229024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AE6444-E8CB-4032-8DCE-500C09C1C247}"/>
              </a:ext>
            </a:extLst>
          </p:cNvPr>
          <p:cNvGrpSpPr/>
          <p:nvPr/>
        </p:nvGrpSpPr>
        <p:grpSpPr>
          <a:xfrm>
            <a:off x="2677796" y="3112271"/>
            <a:ext cx="1863174" cy="738891"/>
            <a:chOff x="5015345" y="1145309"/>
            <a:chExt cx="1487055" cy="70196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77FB788-C281-4F4F-9A24-2C1A375E0127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89F912-985C-430B-9F01-E3CA845D0C1F}"/>
                </a:ext>
              </a:extLst>
            </p:cNvPr>
            <p:cNvSpPr txBox="1"/>
            <p:nvPr/>
          </p:nvSpPr>
          <p:spPr>
            <a:xfrm>
              <a:off x="5176981" y="1189216"/>
              <a:ext cx="1163781" cy="61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Manage profile</a:t>
              </a:r>
              <a:endParaRPr lang="en-SE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9BA855-E3AA-4D2F-8581-4254BA8D3E82}"/>
              </a:ext>
            </a:extLst>
          </p:cNvPr>
          <p:cNvCxnSpPr>
            <a:cxnSpLocks/>
          </p:cNvCxnSpPr>
          <p:nvPr/>
        </p:nvCxnSpPr>
        <p:spPr>
          <a:xfrm flipH="1">
            <a:off x="4397045" y="2808278"/>
            <a:ext cx="454947" cy="479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94DF71-2A79-4A35-8459-98F9D8E0FC6A}"/>
              </a:ext>
            </a:extLst>
          </p:cNvPr>
          <p:cNvSpPr txBox="1"/>
          <p:nvPr/>
        </p:nvSpPr>
        <p:spPr>
          <a:xfrm>
            <a:off x="3815449" y="2741575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&lt;&lt;extend&gt;&gt;</a:t>
            </a:r>
            <a:endParaRPr lang="en-SE" sz="12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69A8C2-613B-42D0-AD79-6AF767A8B9B7}"/>
              </a:ext>
            </a:extLst>
          </p:cNvPr>
          <p:cNvGrpSpPr/>
          <p:nvPr/>
        </p:nvGrpSpPr>
        <p:grpSpPr>
          <a:xfrm>
            <a:off x="4338449" y="4049546"/>
            <a:ext cx="1863174" cy="738891"/>
            <a:chOff x="5015345" y="1145309"/>
            <a:chExt cx="1487055" cy="70196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E167FD5-562A-4078-8F64-F9DCE66A723B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6F195D5-87E2-42BF-B809-4E3AAD9253FD}"/>
                </a:ext>
              </a:extLst>
            </p:cNvPr>
            <p:cNvSpPr txBox="1"/>
            <p:nvPr/>
          </p:nvSpPr>
          <p:spPr>
            <a:xfrm>
              <a:off x="5176982" y="1345457"/>
              <a:ext cx="1163781" cy="35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Manage data</a:t>
              </a:r>
              <a:endParaRPr lang="en-SE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454364-A710-4F9F-A55C-BA551749F4E3}"/>
              </a:ext>
            </a:extLst>
          </p:cNvPr>
          <p:cNvCxnSpPr>
            <a:cxnSpLocks/>
          </p:cNvCxnSpPr>
          <p:nvPr/>
        </p:nvCxnSpPr>
        <p:spPr>
          <a:xfrm flipH="1" flipV="1">
            <a:off x="4300047" y="3701955"/>
            <a:ext cx="477140" cy="4081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D02BEC7-03D5-42A2-B7B5-00866397CAAF}"/>
              </a:ext>
            </a:extLst>
          </p:cNvPr>
          <p:cNvSpPr txBox="1"/>
          <p:nvPr/>
        </p:nvSpPr>
        <p:spPr>
          <a:xfrm>
            <a:off x="4539362" y="3687985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&lt;&lt;extend&gt;&gt;</a:t>
            </a:r>
            <a:endParaRPr lang="en-SE" sz="12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48CF00-7C72-4D1D-BCF7-8596CE307C4F}"/>
              </a:ext>
            </a:extLst>
          </p:cNvPr>
          <p:cNvGrpSpPr/>
          <p:nvPr/>
        </p:nvGrpSpPr>
        <p:grpSpPr>
          <a:xfrm>
            <a:off x="6580747" y="3939837"/>
            <a:ext cx="1335244" cy="640772"/>
            <a:chOff x="5015345" y="1143711"/>
            <a:chExt cx="1487055" cy="73968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833F4F5-039A-4908-AEF9-B80556536717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11A7CA-6A29-49F2-AF68-98B12ED67CEA}"/>
                </a:ext>
              </a:extLst>
            </p:cNvPr>
            <p:cNvSpPr txBox="1"/>
            <p:nvPr/>
          </p:nvSpPr>
          <p:spPr>
            <a:xfrm>
              <a:off x="5194181" y="1143711"/>
              <a:ext cx="1163782" cy="7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change interests</a:t>
              </a:r>
              <a:endParaRPr lang="en-SE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36917D9-D3C8-4F8E-84C3-E8D05EDB998D}"/>
              </a:ext>
            </a:extLst>
          </p:cNvPr>
          <p:cNvGrpSpPr/>
          <p:nvPr/>
        </p:nvGrpSpPr>
        <p:grpSpPr>
          <a:xfrm>
            <a:off x="6258630" y="5274579"/>
            <a:ext cx="1307412" cy="630969"/>
            <a:chOff x="5015345" y="1145309"/>
            <a:chExt cx="1487055" cy="70196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C61EB93-3854-405A-B5B2-C0CC411A52E5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F6690D-A321-47E8-8C37-32C73734B3D2}"/>
                </a:ext>
              </a:extLst>
            </p:cNvPr>
            <p:cNvSpPr txBox="1"/>
            <p:nvPr/>
          </p:nvSpPr>
          <p:spPr>
            <a:xfrm>
              <a:off x="5195339" y="1153786"/>
              <a:ext cx="1163781" cy="29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Store profile</a:t>
              </a:r>
              <a:endParaRPr lang="en-SE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54836C6-E9AC-4ACA-A805-72004024D88E}"/>
              </a:ext>
            </a:extLst>
          </p:cNvPr>
          <p:cNvGrpSpPr/>
          <p:nvPr/>
        </p:nvGrpSpPr>
        <p:grpSpPr>
          <a:xfrm>
            <a:off x="7170304" y="4640274"/>
            <a:ext cx="1429612" cy="737422"/>
            <a:chOff x="5015345" y="1145309"/>
            <a:chExt cx="1487055" cy="7019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D4392D6-F461-4DF4-96BC-8084614BD8C9}"/>
                </a:ext>
              </a:extLst>
            </p:cNvPr>
            <p:cNvSpPr/>
            <p:nvPr/>
          </p:nvSpPr>
          <p:spPr>
            <a:xfrm>
              <a:off x="5015345" y="1145309"/>
              <a:ext cx="1487055" cy="7019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069072-2F0D-4E8D-AF68-C59F9DFA08D5}"/>
                </a:ext>
              </a:extLst>
            </p:cNvPr>
            <p:cNvSpPr txBox="1"/>
            <p:nvPr/>
          </p:nvSpPr>
          <p:spPr>
            <a:xfrm>
              <a:off x="5123127" y="1194633"/>
              <a:ext cx="1322747" cy="61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change job interests</a:t>
              </a:r>
              <a:endParaRPr lang="en-SE" dirty="0"/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D77DB1D-77B9-4B9E-9119-1247586ADDD4}"/>
              </a:ext>
            </a:extLst>
          </p:cNvPr>
          <p:cNvCxnSpPr>
            <a:cxnSpLocks/>
            <a:stCxn id="81" idx="2"/>
            <a:endCxn id="75" idx="6"/>
          </p:cNvCxnSpPr>
          <p:nvPr/>
        </p:nvCxnSpPr>
        <p:spPr>
          <a:xfrm flipH="1">
            <a:off x="6201623" y="4245270"/>
            <a:ext cx="379124" cy="1737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9DA85C0-9DC5-43EE-B986-C7B7000F894E}"/>
              </a:ext>
            </a:extLst>
          </p:cNvPr>
          <p:cNvSpPr txBox="1"/>
          <p:nvPr/>
        </p:nvSpPr>
        <p:spPr>
          <a:xfrm>
            <a:off x="6561999" y="4592837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&lt;&lt;extend&gt;&gt;</a:t>
            </a:r>
            <a:endParaRPr lang="en-SE" sz="12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56B7CA-F575-4199-9289-54EC3C419BF8}"/>
              </a:ext>
            </a:extLst>
          </p:cNvPr>
          <p:cNvCxnSpPr>
            <a:cxnSpLocks/>
            <a:stCxn id="84" idx="6"/>
            <a:endCxn id="21" idx="2"/>
          </p:cNvCxnSpPr>
          <p:nvPr/>
        </p:nvCxnSpPr>
        <p:spPr>
          <a:xfrm flipV="1">
            <a:off x="7566042" y="4627328"/>
            <a:ext cx="3338313" cy="96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8A8D6CD-68C5-4B94-A201-56C4E71D39D2}"/>
              </a:ext>
            </a:extLst>
          </p:cNvPr>
          <p:cNvSpPr txBox="1"/>
          <p:nvPr/>
        </p:nvSpPr>
        <p:spPr>
          <a:xfrm>
            <a:off x="5780810" y="3881498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&lt;&lt;extend&gt;&gt;</a:t>
            </a:r>
            <a:endParaRPr lang="en-SE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B30A64-D2C1-420C-A7F9-EFEC5A74C297}"/>
              </a:ext>
            </a:extLst>
          </p:cNvPr>
          <p:cNvSpPr txBox="1"/>
          <p:nvPr/>
        </p:nvSpPr>
        <p:spPr>
          <a:xfrm>
            <a:off x="10296067" y="4519618"/>
            <a:ext cx="377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DD6066C-9D16-4FC0-AAC2-0B80E8088C99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6111280" y="4588061"/>
            <a:ext cx="1059024" cy="4209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5738D60-98AE-446C-A0E0-3446D5EDB6E1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5928767" y="4680229"/>
            <a:ext cx="477430" cy="7374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BFCA3B-5EB5-4A0B-8CD8-CD8449B1DF2F}"/>
              </a:ext>
            </a:extLst>
          </p:cNvPr>
          <p:cNvSpPr txBox="1"/>
          <p:nvPr/>
        </p:nvSpPr>
        <p:spPr>
          <a:xfrm>
            <a:off x="6082595" y="4919219"/>
            <a:ext cx="96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&lt;&lt;include&gt;&gt;</a:t>
            </a:r>
            <a:endParaRPr lang="en-SE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3BF0F-D8DC-4F19-BB95-B02BAF2F2F77}"/>
              </a:ext>
            </a:extLst>
          </p:cNvPr>
          <p:cNvSpPr txBox="1"/>
          <p:nvPr/>
        </p:nvSpPr>
        <p:spPr>
          <a:xfrm>
            <a:off x="7496449" y="5360746"/>
            <a:ext cx="59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10613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438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Ingrid Wendin</dc:creator>
  <cp:lastModifiedBy>Ingrid Wendin</cp:lastModifiedBy>
  <cp:revision>18</cp:revision>
  <dcterms:created xsi:type="dcterms:W3CDTF">2019-04-27T05:48:47Z</dcterms:created>
  <dcterms:modified xsi:type="dcterms:W3CDTF">2019-04-30T05:39:05Z</dcterms:modified>
</cp:coreProperties>
</file>